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23"/>
  </p:sldMasterIdLst>
  <p:notesMasterIdLst>
    <p:notesMasterId r:id="rId175"/>
  </p:notesMasterIdLst>
  <p:sldIdLst>
    <p:sldId id="256" r:id="rId124"/>
    <p:sldId id="324" r:id="rId125"/>
    <p:sldId id="349" r:id="rId126"/>
    <p:sldId id="350" r:id="rId127"/>
    <p:sldId id="351" r:id="rId128"/>
    <p:sldId id="310" r:id="rId129"/>
    <p:sldId id="352" r:id="rId130"/>
    <p:sldId id="277" r:id="rId131"/>
    <p:sldId id="298" r:id="rId132"/>
    <p:sldId id="356" r:id="rId133"/>
    <p:sldId id="354" r:id="rId134"/>
    <p:sldId id="355" r:id="rId135"/>
    <p:sldId id="360" r:id="rId136"/>
    <p:sldId id="361" r:id="rId137"/>
    <p:sldId id="368" r:id="rId138"/>
    <p:sldId id="369" r:id="rId139"/>
    <p:sldId id="366" r:id="rId140"/>
    <p:sldId id="364" r:id="rId141"/>
    <p:sldId id="365" r:id="rId142"/>
    <p:sldId id="359" r:id="rId143"/>
    <p:sldId id="302" r:id="rId144"/>
    <p:sldId id="325" r:id="rId145"/>
    <p:sldId id="330" r:id="rId146"/>
    <p:sldId id="327" r:id="rId147"/>
    <p:sldId id="329" r:id="rId148"/>
    <p:sldId id="326" r:id="rId149"/>
    <p:sldId id="357" r:id="rId150"/>
    <p:sldId id="342" r:id="rId151"/>
    <p:sldId id="299" r:id="rId152"/>
    <p:sldId id="348" r:id="rId153"/>
    <p:sldId id="278" r:id="rId154"/>
    <p:sldId id="322" r:id="rId155"/>
    <p:sldId id="347" r:id="rId156"/>
    <p:sldId id="358" r:id="rId157"/>
    <p:sldId id="321" r:id="rId158"/>
    <p:sldId id="304" r:id="rId159"/>
    <p:sldId id="323" r:id="rId160"/>
    <p:sldId id="307" r:id="rId161"/>
    <p:sldId id="311" r:id="rId162"/>
    <p:sldId id="312" r:id="rId163"/>
    <p:sldId id="313" r:id="rId164"/>
    <p:sldId id="306" r:id="rId165"/>
    <p:sldId id="308" r:id="rId166"/>
    <p:sldId id="309" r:id="rId167"/>
    <p:sldId id="331" r:id="rId168"/>
    <p:sldId id="332" r:id="rId169"/>
    <p:sldId id="333" r:id="rId170"/>
    <p:sldId id="334" r:id="rId171"/>
    <p:sldId id="335" r:id="rId172"/>
    <p:sldId id="336" r:id="rId173"/>
    <p:sldId id="337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6866" autoAdjust="0"/>
  </p:normalViewPr>
  <p:slideViewPr>
    <p:cSldViewPr>
      <p:cViewPr varScale="1">
        <p:scale>
          <a:sx n="82" d="100"/>
          <a:sy n="82" d="100"/>
        </p:scale>
        <p:origin x="8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slide" Target="slides/slide10.xml"/><Relationship Id="rId138" Type="http://schemas.openxmlformats.org/officeDocument/2006/relationships/slide" Target="slides/slide15.xml"/><Relationship Id="rId154" Type="http://schemas.openxmlformats.org/officeDocument/2006/relationships/slide" Target="slides/slide31.xml"/><Relationship Id="rId159" Type="http://schemas.openxmlformats.org/officeDocument/2006/relationships/slide" Target="slides/slide36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47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Master" Target="slideMasters/slideMaster1.xml"/><Relationship Id="rId128" Type="http://schemas.openxmlformats.org/officeDocument/2006/relationships/slide" Target="slides/slide5.xml"/><Relationship Id="rId144" Type="http://schemas.openxmlformats.org/officeDocument/2006/relationships/slide" Target="slides/slide21.xml"/><Relationship Id="rId149" Type="http://schemas.openxmlformats.org/officeDocument/2006/relationships/slide" Target="slides/slide26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37.xml"/><Relationship Id="rId165" Type="http://schemas.openxmlformats.org/officeDocument/2006/relationships/slide" Target="slides/slide42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slide" Target="slides/slide11.xml"/><Relationship Id="rId139" Type="http://schemas.openxmlformats.org/officeDocument/2006/relationships/slide" Target="slides/slide16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27.xml"/><Relationship Id="rId155" Type="http://schemas.openxmlformats.org/officeDocument/2006/relationships/slide" Target="slides/slide32.xml"/><Relationship Id="rId171" Type="http://schemas.openxmlformats.org/officeDocument/2006/relationships/slide" Target="slides/slide48.xml"/><Relationship Id="rId176" Type="http://schemas.openxmlformats.org/officeDocument/2006/relationships/presProps" Target="presProps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slide" Target="slides/slide1.xml"/><Relationship Id="rId129" Type="http://schemas.openxmlformats.org/officeDocument/2006/relationships/slide" Target="slides/slide6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17.xml"/><Relationship Id="rId145" Type="http://schemas.openxmlformats.org/officeDocument/2006/relationships/slide" Target="slides/slide22.xml"/><Relationship Id="rId161" Type="http://schemas.openxmlformats.org/officeDocument/2006/relationships/slide" Target="slides/slide38.xml"/><Relationship Id="rId166" Type="http://schemas.openxmlformats.org/officeDocument/2006/relationships/slide" Target="slides/slide4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30" Type="http://schemas.openxmlformats.org/officeDocument/2006/relationships/slide" Target="slides/slide7.xml"/><Relationship Id="rId135" Type="http://schemas.openxmlformats.org/officeDocument/2006/relationships/slide" Target="slides/slide12.xml"/><Relationship Id="rId143" Type="http://schemas.openxmlformats.org/officeDocument/2006/relationships/slide" Target="slides/slide20.xml"/><Relationship Id="rId148" Type="http://schemas.openxmlformats.org/officeDocument/2006/relationships/slide" Target="slides/slide25.xml"/><Relationship Id="rId151" Type="http://schemas.openxmlformats.org/officeDocument/2006/relationships/slide" Target="slides/slide28.xml"/><Relationship Id="rId156" Type="http://schemas.openxmlformats.org/officeDocument/2006/relationships/slide" Target="slides/slide33.xml"/><Relationship Id="rId164" Type="http://schemas.openxmlformats.org/officeDocument/2006/relationships/slide" Target="slides/slide41.xml"/><Relationship Id="rId169" Type="http://schemas.openxmlformats.org/officeDocument/2006/relationships/slide" Target="slides/slide46.xml"/><Relationship Id="rId177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72" Type="http://schemas.openxmlformats.org/officeDocument/2006/relationships/slide" Target="slides/slide4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slide" Target="slides/slide2.xml"/><Relationship Id="rId141" Type="http://schemas.openxmlformats.org/officeDocument/2006/relationships/slide" Target="slides/slide18.xml"/><Relationship Id="rId146" Type="http://schemas.openxmlformats.org/officeDocument/2006/relationships/slide" Target="slides/slide23.xml"/><Relationship Id="rId167" Type="http://schemas.openxmlformats.org/officeDocument/2006/relationships/slide" Target="slides/slide44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39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slide" Target="slides/slide8.xml"/><Relationship Id="rId136" Type="http://schemas.openxmlformats.org/officeDocument/2006/relationships/slide" Target="slides/slide13.xml"/><Relationship Id="rId157" Type="http://schemas.openxmlformats.org/officeDocument/2006/relationships/slide" Target="slides/slide34.xml"/><Relationship Id="rId178" Type="http://schemas.openxmlformats.org/officeDocument/2006/relationships/theme" Target="theme/theme1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29.xml"/><Relationship Id="rId173" Type="http://schemas.openxmlformats.org/officeDocument/2006/relationships/slide" Target="slides/slide50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" Target="slides/slide3.xml"/><Relationship Id="rId147" Type="http://schemas.openxmlformats.org/officeDocument/2006/relationships/slide" Target="slides/slide24.xml"/><Relationship Id="rId168" Type="http://schemas.openxmlformats.org/officeDocument/2006/relationships/slide" Target="slides/slide45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slide" Target="slides/slide19.xml"/><Relationship Id="rId163" Type="http://schemas.openxmlformats.org/officeDocument/2006/relationships/slide" Target="slides/slide40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slide" Target="slides/slide14.xml"/><Relationship Id="rId158" Type="http://schemas.openxmlformats.org/officeDocument/2006/relationships/slide" Target="slides/slide35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slide" Target="slides/slide9.xml"/><Relationship Id="rId153" Type="http://schemas.openxmlformats.org/officeDocument/2006/relationships/slide" Target="slides/slide30.xml"/><Relationship Id="rId174" Type="http://schemas.openxmlformats.org/officeDocument/2006/relationships/slide" Target="slides/slide51.xml"/><Relationship Id="rId179" Type="http://schemas.openxmlformats.org/officeDocument/2006/relationships/tableStyles" Target="tableStyle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E6259-1DBF-4BE9-9599-2C6FD943A651}" type="doc">
      <dgm:prSet loTypeId="urn:microsoft.com/office/officeart/2005/8/layout/cycle6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FAA7C7-433B-4336-8E66-3E0A05E6614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County Depts.</a:t>
          </a:r>
          <a:endParaRPr lang="en-US" b="1" dirty="0">
            <a:solidFill>
              <a:schemeClr val="tx1"/>
            </a:solidFill>
          </a:endParaRPr>
        </a:p>
      </dgm:t>
    </dgm:pt>
    <dgm:pt modelId="{031C9822-216A-400F-87FE-FCE6B281E1AA}" type="parTrans" cxnId="{7A53A654-754A-43CA-8250-3FE529DAC4D0}">
      <dgm:prSet/>
      <dgm:spPr/>
      <dgm:t>
        <a:bodyPr/>
        <a:lstStyle/>
        <a:p>
          <a:endParaRPr lang="en-US"/>
        </a:p>
      </dgm:t>
    </dgm:pt>
    <dgm:pt modelId="{D2D31376-05A0-41B3-947C-6D6DCE0760DD}" type="sibTrans" cxnId="{7A53A654-754A-43CA-8250-3FE529DAC4D0}">
      <dgm:prSet/>
      <dgm:spPr/>
      <dgm:t>
        <a:bodyPr/>
        <a:lstStyle/>
        <a:p>
          <a:endParaRPr lang="en-US"/>
        </a:p>
      </dgm:t>
    </dgm:pt>
    <dgm:pt modelId="{D4B8DCD0-9826-4F9F-94F2-69CB974EDEA6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Private Agencies</a:t>
          </a:r>
          <a:endParaRPr lang="en-US" b="1" dirty="0">
            <a:solidFill>
              <a:schemeClr val="tx1"/>
            </a:solidFill>
          </a:endParaRPr>
        </a:p>
      </dgm:t>
    </dgm:pt>
    <dgm:pt modelId="{9471943B-2BD0-4B1E-ABCD-D41C1A93AA6B}" type="parTrans" cxnId="{400CF7A2-0444-4FC4-B0B8-AE7E838E553E}">
      <dgm:prSet/>
      <dgm:spPr/>
      <dgm:t>
        <a:bodyPr/>
        <a:lstStyle/>
        <a:p>
          <a:endParaRPr lang="en-US"/>
        </a:p>
      </dgm:t>
    </dgm:pt>
    <dgm:pt modelId="{F334682B-4BC3-4B5F-98AF-4134CB3ABEE3}" type="sibTrans" cxnId="{400CF7A2-0444-4FC4-B0B8-AE7E838E553E}">
      <dgm:prSet/>
      <dgm:spPr/>
      <dgm:t>
        <a:bodyPr/>
        <a:lstStyle/>
        <a:p>
          <a:endParaRPr lang="en-US"/>
        </a:p>
      </dgm:t>
    </dgm:pt>
    <dgm:pt modelId="{2EF553EC-0124-482B-A43D-591AB1EEAAB9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Others</a:t>
          </a:r>
          <a:endParaRPr lang="en-US" b="1" dirty="0">
            <a:solidFill>
              <a:schemeClr val="tx1"/>
            </a:solidFill>
          </a:endParaRPr>
        </a:p>
      </dgm:t>
    </dgm:pt>
    <dgm:pt modelId="{9202EA0E-0087-49FC-9EAA-388FC0409BC2}" type="parTrans" cxnId="{5955120D-B492-498E-BE85-C13943CDDF0D}">
      <dgm:prSet/>
      <dgm:spPr/>
      <dgm:t>
        <a:bodyPr/>
        <a:lstStyle/>
        <a:p>
          <a:endParaRPr lang="en-US"/>
        </a:p>
      </dgm:t>
    </dgm:pt>
    <dgm:pt modelId="{788C5DB7-D163-4FEF-A151-F1F8C1E71D67}" type="sibTrans" cxnId="{5955120D-B492-498E-BE85-C13943CDDF0D}">
      <dgm:prSet/>
      <dgm:spPr/>
      <dgm:t>
        <a:bodyPr/>
        <a:lstStyle/>
        <a:p>
          <a:endParaRPr lang="en-US"/>
        </a:p>
      </dgm:t>
    </dgm:pt>
    <dgm:pt modelId="{91B52965-B4FF-4E66-8F2B-E3688872B90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State Agencies</a:t>
          </a:r>
          <a:endParaRPr lang="en-US" b="1" dirty="0">
            <a:solidFill>
              <a:schemeClr val="tx1"/>
            </a:solidFill>
          </a:endParaRPr>
        </a:p>
      </dgm:t>
    </dgm:pt>
    <dgm:pt modelId="{4D2C0A1D-AA31-4335-B25E-629B97FDA546}" type="parTrans" cxnId="{F894BAFB-AC8C-48A1-9D6A-A7D58CDABFD2}">
      <dgm:prSet/>
      <dgm:spPr/>
      <dgm:t>
        <a:bodyPr/>
        <a:lstStyle/>
        <a:p>
          <a:endParaRPr lang="en-US"/>
        </a:p>
      </dgm:t>
    </dgm:pt>
    <dgm:pt modelId="{87251374-B1DE-4C2C-A91D-38DA73CEE55F}" type="sibTrans" cxnId="{F894BAFB-AC8C-48A1-9D6A-A7D58CDABFD2}">
      <dgm:prSet/>
      <dgm:spPr/>
      <dgm:t>
        <a:bodyPr/>
        <a:lstStyle/>
        <a:p>
          <a:endParaRPr lang="en-US"/>
        </a:p>
      </dgm:t>
    </dgm:pt>
    <dgm:pt modelId="{5E68597F-64ED-4A29-B7FC-F88F990AE0AB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Cities</a:t>
          </a:r>
          <a:endParaRPr lang="en-US" b="1" dirty="0">
            <a:solidFill>
              <a:schemeClr val="tx1"/>
            </a:solidFill>
          </a:endParaRPr>
        </a:p>
      </dgm:t>
    </dgm:pt>
    <dgm:pt modelId="{A4EC2723-CF61-49E2-9207-3808A81D57C3}" type="parTrans" cxnId="{9691E141-0C44-439B-9E77-49525EC25358}">
      <dgm:prSet/>
      <dgm:spPr/>
      <dgm:t>
        <a:bodyPr/>
        <a:lstStyle/>
        <a:p>
          <a:endParaRPr lang="en-US"/>
        </a:p>
      </dgm:t>
    </dgm:pt>
    <dgm:pt modelId="{4971642D-1F5C-4601-975F-9671185CE531}" type="sibTrans" cxnId="{9691E141-0C44-439B-9E77-49525EC25358}">
      <dgm:prSet/>
      <dgm:spPr/>
      <dgm:t>
        <a:bodyPr/>
        <a:lstStyle/>
        <a:p>
          <a:endParaRPr lang="en-US"/>
        </a:p>
      </dgm:t>
    </dgm:pt>
    <dgm:pt modelId="{07ED8BA0-8EAB-4E6D-8230-07574440A7CF}" type="pres">
      <dgm:prSet presAssocID="{7C0E6259-1DBF-4BE9-9599-2C6FD943A6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F8EB1D-05A2-4330-A1F5-21C7B59F92BF}" type="pres">
      <dgm:prSet presAssocID="{A8FAA7C7-433B-4336-8E66-3E0A05E6614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305F4-7A6E-4F46-A5B4-9843449FBC7F}" type="pres">
      <dgm:prSet presAssocID="{A8FAA7C7-433B-4336-8E66-3E0A05E66145}" presName="spNode" presStyleCnt="0"/>
      <dgm:spPr/>
    </dgm:pt>
    <dgm:pt modelId="{B9D8004A-3936-4DE0-AF70-6E402BCE5F19}" type="pres">
      <dgm:prSet presAssocID="{D2D31376-05A0-41B3-947C-6D6DCE0760DD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FAB63EF-0308-47DA-8897-7A5464D48E5B}" type="pres">
      <dgm:prSet presAssocID="{D4B8DCD0-9826-4F9F-94F2-69CB974EDEA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41F1A-0BAB-4AAD-B35E-C554C9713913}" type="pres">
      <dgm:prSet presAssocID="{D4B8DCD0-9826-4F9F-94F2-69CB974EDEA6}" presName="spNode" presStyleCnt="0"/>
      <dgm:spPr/>
    </dgm:pt>
    <dgm:pt modelId="{A3734A63-36D3-433A-A091-790EA2382CCC}" type="pres">
      <dgm:prSet presAssocID="{F334682B-4BC3-4B5F-98AF-4134CB3ABEE3}" presName="sibTrans" presStyleLbl="sibTrans1D1" presStyleIdx="1" presStyleCnt="5"/>
      <dgm:spPr/>
      <dgm:t>
        <a:bodyPr/>
        <a:lstStyle/>
        <a:p>
          <a:endParaRPr lang="en-US"/>
        </a:p>
      </dgm:t>
    </dgm:pt>
    <dgm:pt modelId="{0EFEC053-E4C7-425C-96BA-1FB9C0B47693}" type="pres">
      <dgm:prSet presAssocID="{2EF553EC-0124-482B-A43D-591AB1EEAAB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1FDA2-ED5D-4242-A2C6-365D826AAC3C}" type="pres">
      <dgm:prSet presAssocID="{2EF553EC-0124-482B-A43D-591AB1EEAAB9}" presName="spNode" presStyleCnt="0"/>
      <dgm:spPr/>
    </dgm:pt>
    <dgm:pt modelId="{2F13F125-8D78-4B66-9EF2-01DFCF6EB9B3}" type="pres">
      <dgm:prSet presAssocID="{788C5DB7-D163-4FEF-A151-F1F8C1E71D67}" presName="sibTrans" presStyleLbl="sibTrans1D1" presStyleIdx="2" presStyleCnt="5"/>
      <dgm:spPr/>
      <dgm:t>
        <a:bodyPr/>
        <a:lstStyle/>
        <a:p>
          <a:endParaRPr lang="en-US"/>
        </a:p>
      </dgm:t>
    </dgm:pt>
    <dgm:pt modelId="{1812FE56-227F-4DCA-BFE5-3B3FEA2A0A23}" type="pres">
      <dgm:prSet presAssocID="{91B52965-B4FF-4E66-8F2B-E3688872B90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3BA88-CAB5-487A-9B46-530F6591A8B7}" type="pres">
      <dgm:prSet presAssocID="{91B52965-B4FF-4E66-8F2B-E3688872B905}" presName="spNode" presStyleCnt="0"/>
      <dgm:spPr/>
    </dgm:pt>
    <dgm:pt modelId="{0287E6E6-16CE-46F9-A774-C493C287BC63}" type="pres">
      <dgm:prSet presAssocID="{87251374-B1DE-4C2C-A91D-38DA73CEE55F}" presName="sibTrans" presStyleLbl="sibTrans1D1" presStyleIdx="3" presStyleCnt="5"/>
      <dgm:spPr/>
      <dgm:t>
        <a:bodyPr/>
        <a:lstStyle/>
        <a:p>
          <a:endParaRPr lang="en-US"/>
        </a:p>
      </dgm:t>
    </dgm:pt>
    <dgm:pt modelId="{23249B42-2355-403F-98E7-1C2F5ADC03F5}" type="pres">
      <dgm:prSet presAssocID="{5E68597F-64ED-4A29-B7FC-F88F990AE0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7164-31D8-4980-93BB-D1BD026F315E}" type="pres">
      <dgm:prSet presAssocID="{5E68597F-64ED-4A29-B7FC-F88F990AE0AB}" presName="spNode" presStyleCnt="0"/>
      <dgm:spPr/>
    </dgm:pt>
    <dgm:pt modelId="{96B5BE85-159B-4F3F-B552-645C297CAF8C}" type="pres">
      <dgm:prSet presAssocID="{4971642D-1F5C-4601-975F-9671185CE53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AB6C783C-1FBA-44DC-A73C-58B46E0FBAF8}" type="presOf" srcId="{4971642D-1F5C-4601-975F-9671185CE531}" destId="{96B5BE85-159B-4F3F-B552-645C297CAF8C}" srcOrd="0" destOrd="0" presId="urn:microsoft.com/office/officeart/2005/8/layout/cycle6"/>
    <dgm:cxn modelId="{A6D6A9D3-6B52-469C-8C30-C9B05903150D}" type="presOf" srcId="{788C5DB7-D163-4FEF-A151-F1F8C1E71D67}" destId="{2F13F125-8D78-4B66-9EF2-01DFCF6EB9B3}" srcOrd="0" destOrd="0" presId="urn:microsoft.com/office/officeart/2005/8/layout/cycle6"/>
    <dgm:cxn modelId="{C6A6D8F2-F7E4-46D1-8D81-E59C124882E2}" type="presOf" srcId="{2EF553EC-0124-482B-A43D-591AB1EEAAB9}" destId="{0EFEC053-E4C7-425C-96BA-1FB9C0B47693}" srcOrd="0" destOrd="0" presId="urn:microsoft.com/office/officeart/2005/8/layout/cycle6"/>
    <dgm:cxn modelId="{7A53A654-754A-43CA-8250-3FE529DAC4D0}" srcId="{7C0E6259-1DBF-4BE9-9599-2C6FD943A651}" destId="{A8FAA7C7-433B-4336-8E66-3E0A05E66145}" srcOrd="0" destOrd="0" parTransId="{031C9822-216A-400F-87FE-FCE6B281E1AA}" sibTransId="{D2D31376-05A0-41B3-947C-6D6DCE0760DD}"/>
    <dgm:cxn modelId="{E9AADA2A-2A20-4126-8AB6-26E12A43BD69}" type="presOf" srcId="{7C0E6259-1DBF-4BE9-9599-2C6FD943A651}" destId="{07ED8BA0-8EAB-4E6D-8230-07574440A7CF}" srcOrd="0" destOrd="0" presId="urn:microsoft.com/office/officeart/2005/8/layout/cycle6"/>
    <dgm:cxn modelId="{2291FA7C-04F8-46BF-A04E-FD04E0DF15DB}" type="presOf" srcId="{A8FAA7C7-433B-4336-8E66-3E0A05E66145}" destId="{EEF8EB1D-05A2-4330-A1F5-21C7B59F92BF}" srcOrd="0" destOrd="0" presId="urn:microsoft.com/office/officeart/2005/8/layout/cycle6"/>
    <dgm:cxn modelId="{400CF7A2-0444-4FC4-B0B8-AE7E838E553E}" srcId="{7C0E6259-1DBF-4BE9-9599-2C6FD943A651}" destId="{D4B8DCD0-9826-4F9F-94F2-69CB974EDEA6}" srcOrd="1" destOrd="0" parTransId="{9471943B-2BD0-4B1E-ABCD-D41C1A93AA6B}" sibTransId="{F334682B-4BC3-4B5F-98AF-4134CB3ABEE3}"/>
    <dgm:cxn modelId="{584275B6-338B-4B10-A0AA-37F28EDE70F4}" type="presOf" srcId="{D4B8DCD0-9826-4F9F-94F2-69CB974EDEA6}" destId="{2FAB63EF-0308-47DA-8897-7A5464D48E5B}" srcOrd="0" destOrd="0" presId="urn:microsoft.com/office/officeart/2005/8/layout/cycle6"/>
    <dgm:cxn modelId="{48FBF52C-4254-4024-A902-69BE3875AB6F}" type="presOf" srcId="{5E68597F-64ED-4A29-B7FC-F88F990AE0AB}" destId="{23249B42-2355-403F-98E7-1C2F5ADC03F5}" srcOrd="0" destOrd="0" presId="urn:microsoft.com/office/officeart/2005/8/layout/cycle6"/>
    <dgm:cxn modelId="{9691E141-0C44-439B-9E77-49525EC25358}" srcId="{7C0E6259-1DBF-4BE9-9599-2C6FD943A651}" destId="{5E68597F-64ED-4A29-B7FC-F88F990AE0AB}" srcOrd="4" destOrd="0" parTransId="{A4EC2723-CF61-49E2-9207-3808A81D57C3}" sibTransId="{4971642D-1F5C-4601-975F-9671185CE531}"/>
    <dgm:cxn modelId="{94B51310-412C-43C4-8706-81616D516191}" type="presOf" srcId="{D2D31376-05A0-41B3-947C-6D6DCE0760DD}" destId="{B9D8004A-3936-4DE0-AF70-6E402BCE5F19}" srcOrd="0" destOrd="0" presId="urn:microsoft.com/office/officeart/2005/8/layout/cycle6"/>
    <dgm:cxn modelId="{5955120D-B492-498E-BE85-C13943CDDF0D}" srcId="{7C0E6259-1DBF-4BE9-9599-2C6FD943A651}" destId="{2EF553EC-0124-482B-A43D-591AB1EEAAB9}" srcOrd="2" destOrd="0" parTransId="{9202EA0E-0087-49FC-9EAA-388FC0409BC2}" sibTransId="{788C5DB7-D163-4FEF-A151-F1F8C1E71D67}"/>
    <dgm:cxn modelId="{D07429F2-45C1-4EEC-A9DA-89B64434D56C}" type="presOf" srcId="{87251374-B1DE-4C2C-A91D-38DA73CEE55F}" destId="{0287E6E6-16CE-46F9-A774-C493C287BC63}" srcOrd="0" destOrd="0" presId="urn:microsoft.com/office/officeart/2005/8/layout/cycle6"/>
    <dgm:cxn modelId="{F894BAFB-AC8C-48A1-9D6A-A7D58CDABFD2}" srcId="{7C0E6259-1DBF-4BE9-9599-2C6FD943A651}" destId="{91B52965-B4FF-4E66-8F2B-E3688872B905}" srcOrd="3" destOrd="0" parTransId="{4D2C0A1D-AA31-4335-B25E-629B97FDA546}" sibTransId="{87251374-B1DE-4C2C-A91D-38DA73CEE55F}"/>
    <dgm:cxn modelId="{D7452F1A-1B60-4208-A1BD-D977906528C6}" type="presOf" srcId="{F334682B-4BC3-4B5F-98AF-4134CB3ABEE3}" destId="{A3734A63-36D3-433A-A091-790EA2382CCC}" srcOrd="0" destOrd="0" presId="urn:microsoft.com/office/officeart/2005/8/layout/cycle6"/>
    <dgm:cxn modelId="{8438B571-6F8F-4BFE-8F1D-FA664A268D24}" type="presOf" srcId="{91B52965-B4FF-4E66-8F2B-E3688872B905}" destId="{1812FE56-227F-4DCA-BFE5-3B3FEA2A0A23}" srcOrd="0" destOrd="0" presId="urn:microsoft.com/office/officeart/2005/8/layout/cycle6"/>
    <dgm:cxn modelId="{15B3FA40-2301-40E8-8CE7-E2652A4E401B}" type="presParOf" srcId="{07ED8BA0-8EAB-4E6D-8230-07574440A7CF}" destId="{EEF8EB1D-05A2-4330-A1F5-21C7B59F92BF}" srcOrd="0" destOrd="0" presId="urn:microsoft.com/office/officeart/2005/8/layout/cycle6"/>
    <dgm:cxn modelId="{31E9343F-5B4B-4DE0-999B-AF6E2EA23A98}" type="presParOf" srcId="{07ED8BA0-8EAB-4E6D-8230-07574440A7CF}" destId="{CC2305F4-7A6E-4F46-A5B4-9843449FBC7F}" srcOrd="1" destOrd="0" presId="urn:microsoft.com/office/officeart/2005/8/layout/cycle6"/>
    <dgm:cxn modelId="{714A7D95-64BF-42AE-B55E-8921061F9260}" type="presParOf" srcId="{07ED8BA0-8EAB-4E6D-8230-07574440A7CF}" destId="{B9D8004A-3936-4DE0-AF70-6E402BCE5F19}" srcOrd="2" destOrd="0" presId="urn:microsoft.com/office/officeart/2005/8/layout/cycle6"/>
    <dgm:cxn modelId="{D0AA4172-70C6-48D0-8994-7B6182EC0C3C}" type="presParOf" srcId="{07ED8BA0-8EAB-4E6D-8230-07574440A7CF}" destId="{2FAB63EF-0308-47DA-8897-7A5464D48E5B}" srcOrd="3" destOrd="0" presId="urn:microsoft.com/office/officeart/2005/8/layout/cycle6"/>
    <dgm:cxn modelId="{ED9F6577-AE2E-451D-912E-8BEFAF6CB8DC}" type="presParOf" srcId="{07ED8BA0-8EAB-4E6D-8230-07574440A7CF}" destId="{C4341F1A-0BAB-4AAD-B35E-C554C9713913}" srcOrd="4" destOrd="0" presId="urn:microsoft.com/office/officeart/2005/8/layout/cycle6"/>
    <dgm:cxn modelId="{60552D3C-180F-496F-82C7-C2CAFF1E8CCF}" type="presParOf" srcId="{07ED8BA0-8EAB-4E6D-8230-07574440A7CF}" destId="{A3734A63-36D3-433A-A091-790EA2382CCC}" srcOrd="5" destOrd="0" presId="urn:microsoft.com/office/officeart/2005/8/layout/cycle6"/>
    <dgm:cxn modelId="{45C2430B-4729-4E69-8C1E-CD9D0FB894FE}" type="presParOf" srcId="{07ED8BA0-8EAB-4E6D-8230-07574440A7CF}" destId="{0EFEC053-E4C7-425C-96BA-1FB9C0B47693}" srcOrd="6" destOrd="0" presId="urn:microsoft.com/office/officeart/2005/8/layout/cycle6"/>
    <dgm:cxn modelId="{A3412151-09CC-4F37-A37C-127807F8B057}" type="presParOf" srcId="{07ED8BA0-8EAB-4E6D-8230-07574440A7CF}" destId="{3FB1FDA2-ED5D-4242-A2C6-365D826AAC3C}" srcOrd="7" destOrd="0" presId="urn:microsoft.com/office/officeart/2005/8/layout/cycle6"/>
    <dgm:cxn modelId="{07F3326A-AF24-4FF2-BECB-A33ECDFA362A}" type="presParOf" srcId="{07ED8BA0-8EAB-4E6D-8230-07574440A7CF}" destId="{2F13F125-8D78-4B66-9EF2-01DFCF6EB9B3}" srcOrd="8" destOrd="0" presId="urn:microsoft.com/office/officeart/2005/8/layout/cycle6"/>
    <dgm:cxn modelId="{E02A0597-9108-4B72-9D75-F9A17E76A371}" type="presParOf" srcId="{07ED8BA0-8EAB-4E6D-8230-07574440A7CF}" destId="{1812FE56-227F-4DCA-BFE5-3B3FEA2A0A23}" srcOrd="9" destOrd="0" presId="urn:microsoft.com/office/officeart/2005/8/layout/cycle6"/>
    <dgm:cxn modelId="{B2CACB99-CD01-4BF5-9246-15C67EBDDCC8}" type="presParOf" srcId="{07ED8BA0-8EAB-4E6D-8230-07574440A7CF}" destId="{0AD3BA88-CAB5-487A-9B46-530F6591A8B7}" srcOrd="10" destOrd="0" presId="urn:microsoft.com/office/officeart/2005/8/layout/cycle6"/>
    <dgm:cxn modelId="{E097325C-3323-49DE-86D9-3D16A5FE8D35}" type="presParOf" srcId="{07ED8BA0-8EAB-4E6D-8230-07574440A7CF}" destId="{0287E6E6-16CE-46F9-A774-C493C287BC63}" srcOrd="11" destOrd="0" presId="urn:microsoft.com/office/officeart/2005/8/layout/cycle6"/>
    <dgm:cxn modelId="{93639B2A-6B1E-4792-AA5D-4A926E095332}" type="presParOf" srcId="{07ED8BA0-8EAB-4E6D-8230-07574440A7CF}" destId="{23249B42-2355-403F-98E7-1C2F5ADC03F5}" srcOrd="12" destOrd="0" presId="urn:microsoft.com/office/officeart/2005/8/layout/cycle6"/>
    <dgm:cxn modelId="{3E42492E-8795-4D26-BD38-B6F40C83CBC4}" type="presParOf" srcId="{07ED8BA0-8EAB-4E6D-8230-07574440A7CF}" destId="{11E67164-31D8-4980-93BB-D1BD026F315E}" srcOrd="13" destOrd="0" presId="urn:microsoft.com/office/officeart/2005/8/layout/cycle6"/>
    <dgm:cxn modelId="{B7227D73-81A5-4AA5-8D98-6A1804485937}" type="presParOf" srcId="{07ED8BA0-8EAB-4E6D-8230-07574440A7CF}" destId="{96B5BE85-159B-4F3F-B552-645C297CAF8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FC7B1F-6358-4F43-85EE-67F6C752674B}" type="doc">
      <dgm:prSet loTypeId="urn:microsoft.com/office/officeart/2005/8/layout/radial5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20169E-D81B-4D6D-BE2C-22A38E67919D}">
      <dgm:prSet phldrT="[Text]"/>
      <dgm:spPr/>
      <dgm:t>
        <a:bodyPr/>
        <a:lstStyle/>
        <a:p>
          <a:r>
            <a:rPr lang="en-US" b="1" dirty="0" smtClean="0"/>
            <a:t>Mapping &amp; GIS Services</a:t>
          </a:r>
          <a:endParaRPr lang="en-US" b="1" dirty="0"/>
        </a:p>
      </dgm:t>
    </dgm:pt>
    <dgm:pt modelId="{EAFE0647-FB6F-4E2E-B128-6FA3F177543C}" type="parTrans" cxnId="{5B23BA9C-42A9-4227-95E1-C89ABD1CDBA0}">
      <dgm:prSet/>
      <dgm:spPr/>
      <dgm:t>
        <a:bodyPr/>
        <a:lstStyle/>
        <a:p>
          <a:endParaRPr lang="en-US"/>
        </a:p>
      </dgm:t>
    </dgm:pt>
    <dgm:pt modelId="{15793490-6C4F-415D-9E37-386F7530CFCE}" type="sibTrans" cxnId="{5B23BA9C-42A9-4227-95E1-C89ABD1CDBA0}">
      <dgm:prSet/>
      <dgm:spPr/>
      <dgm:t>
        <a:bodyPr/>
        <a:lstStyle/>
        <a:p>
          <a:endParaRPr lang="en-US"/>
        </a:p>
      </dgm:t>
    </dgm:pt>
    <dgm:pt modelId="{7557D5B3-7358-4CE0-80D7-DD1E95602D59}">
      <dgm:prSet phldrT="[Text]" custT="1"/>
      <dgm:spPr/>
      <dgm:t>
        <a:bodyPr/>
        <a:lstStyle/>
        <a:p>
          <a:r>
            <a:rPr lang="en-US" sz="1300" b="1" dirty="0" smtClean="0">
              <a:solidFill>
                <a:schemeClr val="tx1"/>
              </a:solidFill>
            </a:rPr>
            <a:t>Registrar</a:t>
          </a:r>
        </a:p>
        <a:p>
          <a:r>
            <a:rPr lang="en-US" sz="1300" b="1" dirty="0" smtClean="0">
              <a:solidFill>
                <a:schemeClr val="tx1"/>
              </a:solidFill>
            </a:rPr>
            <a:t>Recorder</a:t>
          </a:r>
          <a:endParaRPr lang="en-US" sz="1300" b="1" dirty="0">
            <a:solidFill>
              <a:schemeClr val="tx1"/>
            </a:solidFill>
          </a:endParaRPr>
        </a:p>
      </dgm:t>
    </dgm:pt>
    <dgm:pt modelId="{7A5F56AF-830F-4258-BF8E-A4A413D26338}" type="parTrans" cxnId="{7DCF800C-E777-40D8-97A4-C6698532EF74}">
      <dgm:prSet/>
      <dgm:spPr/>
      <dgm:t>
        <a:bodyPr/>
        <a:lstStyle/>
        <a:p>
          <a:endParaRPr lang="en-US"/>
        </a:p>
      </dgm:t>
    </dgm:pt>
    <dgm:pt modelId="{98584938-F16C-4ABD-8EBA-DF09A6E7EB7E}" type="sibTrans" cxnId="{7DCF800C-E777-40D8-97A4-C6698532EF74}">
      <dgm:prSet/>
      <dgm:spPr/>
      <dgm:t>
        <a:bodyPr/>
        <a:lstStyle/>
        <a:p>
          <a:endParaRPr lang="en-US"/>
        </a:p>
      </dgm:t>
    </dgm:pt>
    <dgm:pt modelId="{1A540213-297C-4A12-81D3-573473C1A0E1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LAFCO</a:t>
          </a:r>
        </a:p>
        <a:p>
          <a:r>
            <a:rPr lang="en-US" sz="1400" b="1" dirty="0" smtClean="0">
              <a:solidFill>
                <a:schemeClr val="tx1"/>
              </a:solidFill>
            </a:rPr>
            <a:t>SBE</a:t>
          </a:r>
          <a:endParaRPr lang="en-US" sz="1400" b="1" dirty="0">
            <a:solidFill>
              <a:schemeClr val="tx1"/>
            </a:solidFill>
          </a:endParaRPr>
        </a:p>
      </dgm:t>
    </dgm:pt>
    <dgm:pt modelId="{E050A8FE-1B62-4349-ADF2-D83299FAFE82}" type="parTrans" cxnId="{1A2524ED-7EAE-4D0E-A836-5756D8C20142}">
      <dgm:prSet/>
      <dgm:spPr/>
      <dgm:t>
        <a:bodyPr/>
        <a:lstStyle/>
        <a:p>
          <a:endParaRPr lang="en-US"/>
        </a:p>
      </dgm:t>
    </dgm:pt>
    <dgm:pt modelId="{E26709D1-6E45-428D-B611-294D7EA32930}" type="sibTrans" cxnId="{1A2524ED-7EAE-4D0E-A836-5756D8C20142}">
      <dgm:prSet/>
      <dgm:spPr/>
      <dgm:t>
        <a:bodyPr/>
        <a:lstStyle/>
        <a:p>
          <a:endParaRPr lang="en-US"/>
        </a:p>
      </dgm:t>
    </dgm:pt>
    <dgm:pt modelId="{0358256A-C66A-4F52-9D2D-616B6178B679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Property Owners</a:t>
          </a:r>
          <a:endParaRPr lang="en-US" sz="1400" b="1" dirty="0">
            <a:solidFill>
              <a:schemeClr val="tx1"/>
            </a:solidFill>
          </a:endParaRPr>
        </a:p>
      </dgm:t>
    </dgm:pt>
    <dgm:pt modelId="{95985F95-5A46-4C44-928B-5B418283C73D}" type="parTrans" cxnId="{09954ED2-F119-47E3-A4B4-7834E2616A6A}">
      <dgm:prSet/>
      <dgm:spPr/>
      <dgm:t>
        <a:bodyPr/>
        <a:lstStyle/>
        <a:p>
          <a:endParaRPr lang="en-US"/>
        </a:p>
      </dgm:t>
    </dgm:pt>
    <dgm:pt modelId="{2F2FE1FF-E353-4E64-BAFD-19A5FCA768C2}" type="sibTrans" cxnId="{09954ED2-F119-47E3-A4B4-7834E2616A6A}">
      <dgm:prSet/>
      <dgm:spPr/>
      <dgm:t>
        <a:bodyPr/>
        <a:lstStyle/>
        <a:p>
          <a:endParaRPr lang="en-US"/>
        </a:p>
      </dgm:t>
    </dgm:pt>
    <dgm:pt modelId="{8B6199E6-DCAA-42B2-AE17-E210F7B335BC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County and Local Agencies</a:t>
          </a:r>
          <a:endParaRPr lang="en-US" sz="1400" b="1" dirty="0">
            <a:solidFill>
              <a:schemeClr val="tx1"/>
            </a:solidFill>
          </a:endParaRPr>
        </a:p>
      </dgm:t>
    </dgm:pt>
    <dgm:pt modelId="{E79D03A1-899A-4AC0-8D41-54BBE3AB949C}" type="parTrans" cxnId="{C1F69112-326E-4BEA-B927-45AFD65E60F1}">
      <dgm:prSet/>
      <dgm:spPr/>
      <dgm:t>
        <a:bodyPr/>
        <a:lstStyle/>
        <a:p>
          <a:endParaRPr lang="en-US"/>
        </a:p>
      </dgm:t>
    </dgm:pt>
    <dgm:pt modelId="{1ACD0C8D-BB58-4A4F-9CE8-F2F2F6129163}" type="sibTrans" cxnId="{C1F69112-326E-4BEA-B927-45AFD65E60F1}">
      <dgm:prSet/>
      <dgm:spPr/>
      <dgm:t>
        <a:bodyPr/>
        <a:lstStyle/>
        <a:p>
          <a:endParaRPr lang="en-US"/>
        </a:p>
      </dgm:t>
    </dgm:pt>
    <dgm:pt modelId="{4E35E5F6-648D-4EBC-A51B-22DB5A7F2198}" type="pres">
      <dgm:prSet presAssocID="{D3FC7B1F-6358-4F43-85EE-67F6C752674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F2C58F-9AA8-4971-9349-CE481E167C74}" type="pres">
      <dgm:prSet presAssocID="{2820169E-D81B-4D6D-BE2C-22A38E67919D}" presName="centerShape" presStyleLbl="node0" presStyleIdx="0" presStyleCnt="1" custScaleX="145237" custScaleY="145237"/>
      <dgm:spPr/>
      <dgm:t>
        <a:bodyPr/>
        <a:lstStyle/>
        <a:p>
          <a:endParaRPr lang="en-US"/>
        </a:p>
      </dgm:t>
    </dgm:pt>
    <dgm:pt modelId="{44F7B204-C4DF-4D5F-8F95-E1086BFDD34E}" type="pres">
      <dgm:prSet presAssocID="{7A5F56AF-830F-4258-BF8E-A4A413D26338}" presName="parTrans" presStyleLbl="sibTrans2D1" presStyleIdx="0" presStyleCnt="4" custAng="10800000"/>
      <dgm:spPr/>
      <dgm:t>
        <a:bodyPr/>
        <a:lstStyle/>
        <a:p>
          <a:endParaRPr lang="en-US"/>
        </a:p>
      </dgm:t>
    </dgm:pt>
    <dgm:pt modelId="{F77921E3-C0FD-4771-9AB3-11ED76D1AEA0}" type="pres">
      <dgm:prSet presAssocID="{7A5F56AF-830F-4258-BF8E-A4A413D26338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2020113-D496-42CE-81EB-D7C5AEE8C172}" type="pres">
      <dgm:prSet presAssocID="{7557D5B3-7358-4CE0-80D7-DD1E95602D5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B629E-E175-44A8-B609-F4110151C857}" type="pres">
      <dgm:prSet presAssocID="{E050A8FE-1B62-4349-ADF2-D83299FAFE82}" presName="parTrans" presStyleLbl="sibTrans2D1" presStyleIdx="1" presStyleCnt="4" custAng="10800000"/>
      <dgm:spPr/>
      <dgm:t>
        <a:bodyPr/>
        <a:lstStyle/>
        <a:p>
          <a:endParaRPr lang="en-US"/>
        </a:p>
      </dgm:t>
    </dgm:pt>
    <dgm:pt modelId="{7ADAD6A7-2504-446F-A367-535DA112FB7F}" type="pres">
      <dgm:prSet presAssocID="{E050A8FE-1B62-4349-ADF2-D83299FAFE82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E40FF4DC-3BF6-4927-8652-3476BDB561B5}" type="pres">
      <dgm:prSet presAssocID="{1A540213-297C-4A12-81D3-573473C1A0E1}" presName="node" presStyleLbl="node1" presStyleIdx="1" presStyleCnt="4" custRadScaleRad="126960" custRadScaleInc="-16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4D1A8-F695-48E3-B7CE-83055FB7F95C}" type="pres">
      <dgm:prSet presAssocID="{95985F95-5A46-4C44-928B-5B418283C73D}" presName="parTrans" presStyleLbl="sibTrans2D1" presStyleIdx="2" presStyleCnt="4" custAng="10800000"/>
      <dgm:spPr/>
      <dgm:t>
        <a:bodyPr/>
        <a:lstStyle/>
        <a:p>
          <a:endParaRPr lang="en-US"/>
        </a:p>
      </dgm:t>
    </dgm:pt>
    <dgm:pt modelId="{72E975C3-48ED-47F1-9521-C98AC1D734B0}" type="pres">
      <dgm:prSet presAssocID="{95985F95-5A46-4C44-928B-5B418283C73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6F01456-E69C-4F00-9DA3-51CE7380F4AD}" type="pres">
      <dgm:prSet presAssocID="{0358256A-C66A-4F52-9D2D-616B6178B679}" presName="node" presStyleLbl="node1" presStyleIdx="2" presStyleCnt="4" custRadScaleRad="1186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6379B-6167-4552-8A3B-A331D07EC245}" type="pres">
      <dgm:prSet presAssocID="{E79D03A1-899A-4AC0-8D41-54BBE3AB949C}" presName="parTrans" presStyleLbl="sibTrans2D1" presStyleIdx="3" presStyleCnt="4" custAng="10800000"/>
      <dgm:spPr/>
      <dgm:t>
        <a:bodyPr/>
        <a:lstStyle/>
        <a:p>
          <a:endParaRPr lang="en-US"/>
        </a:p>
      </dgm:t>
    </dgm:pt>
    <dgm:pt modelId="{0248D214-D9B0-442F-8A94-EEFE9EBC1ADD}" type="pres">
      <dgm:prSet presAssocID="{E79D03A1-899A-4AC0-8D41-54BBE3AB949C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8D41B3F-1BE9-4115-A384-4B8A320E10BC}" type="pres">
      <dgm:prSet presAssocID="{8B6199E6-DCAA-42B2-AE17-E210F7B335BC}" presName="node" presStyleLbl="node1" presStyleIdx="3" presStyleCnt="4" custRadScaleRad="127033" custRadScaleInc="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F7D359-39FA-4000-BE8D-0165B8A569BF}" type="presOf" srcId="{95985F95-5A46-4C44-928B-5B418283C73D}" destId="{72E975C3-48ED-47F1-9521-C98AC1D734B0}" srcOrd="1" destOrd="0" presId="urn:microsoft.com/office/officeart/2005/8/layout/radial5"/>
    <dgm:cxn modelId="{1835B90E-4B39-41F4-B97D-F7ED949A104F}" type="presOf" srcId="{0358256A-C66A-4F52-9D2D-616B6178B679}" destId="{E6F01456-E69C-4F00-9DA3-51CE7380F4AD}" srcOrd="0" destOrd="0" presId="urn:microsoft.com/office/officeart/2005/8/layout/radial5"/>
    <dgm:cxn modelId="{31B20B0C-219D-44D8-AF03-1F6FCD114715}" type="presOf" srcId="{E79D03A1-899A-4AC0-8D41-54BBE3AB949C}" destId="{0248D214-D9B0-442F-8A94-EEFE9EBC1ADD}" srcOrd="1" destOrd="0" presId="urn:microsoft.com/office/officeart/2005/8/layout/radial5"/>
    <dgm:cxn modelId="{5B23BA9C-42A9-4227-95E1-C89ABD1CDBA0}" srcId="{D3FC7B1F-6358-4F43-85EE-67F6C752674B}" destId="{2820169E-D81B-4D6D-BE2C-22A38E67919D}" srcOrd="0" destOrd="0" parTransId="{EAFE0647-FB6F-4E2E-B128-6FA3F177543C}" sibTransId="{15793490-6C4F-415D-9E37-386F7530CFCE}"/>
    <dgm:cxn modelId="{7DCF800C-E777-40D8-97A4-C6698532EF74}" srcId="{2820169E-D81B-4D6D-BE2C-22A38E67919D}" destId="{7557D5B3-7358-4CE0-80D7-DD1E95602D59}" srcOrd="0" destOrd="0" parTransId="{7A5F56AF-830F-4258-BF8E-A4A413D26338}" sibTransId="{98584938-F16C-4ABD-8EBA-DF09A6E7EB7E}"/>
    <dgm:cxn modelId="{09954ED2-F119-47E3-A4B4-7834E2616A6A}" srcId="{2820169E-D81B-4D6D-BE2C-22A38E67919D}" destId="{0358256A-C66A-4F52-9D2D-616B6178B679}" srcOrd="2" destOrd="0" parTransId="{95985F95-5A46-4C44-928B-5B418283C73D}" sibTransId="{2F2FE1FF-E353-4E64-BAFD-19A5FCA768C2}"/>
    <dgm:cxn modelId="{1A2524ED-7EAE-4D0E-A836-5756D8C20142}" srcId="{2820169E-D81B-4D6D-BE2C-22A38E67919D}" destId="{1A540213-297C-4A12-81D3-573473C1A0E1}" srcOrd="1" destOrd="0" parTransId="{E050A8FE-1B62-4349-ADF2-D83299FAFE82}" sibTransId="{E26709D1-6E45-428D-B611-294D7EA32930}"/>
    <dgm:cxn modelId="{4902F287-09A4-48CB-B7E3-1BB40E28A981}" type="presOf" srcId="{1A540213-297C-4A12-81D3-573473C1A0E1}" destId="{E40FF4DC-3BF6-4927-8652-3476BDB561B5}" srcOrd="0" destOrd="0" presId="urn:microsoft.com/office/officeart/2005/8/layout/radial5"/>
    <dgm:cxn modelId="{288661D6-0AE7-4B3C-AA91-16D7D9A6DF1E}" type="presOf" srcId="{E050A8FE-1B62-4349-ADF2-D83299FAFE82}" destId="{112B629E-E175-44A8-B609-F4110151C857}" srcOrd="0" destOrd="0" presId="urn:microsoft.com/office/officeart/2005/8/layout/radial5"/>
    <dgm:cxn modelId="{66BE340B-DA36-424C-AAA3-776B67637168}" type="presOf" srcId="{D3FC7B1F-6358-4F43-85EE-67F6C752674B}" destId="{4E35E5F6-648D-4EBC-A51B-22DB5A7F2198}" srcOrd="0" destOrd="0" presId="urn:microsoft.com/office/officeart/2005/8/layout/radial5"/>
    <dgm:cxn modelId="{D2B90EAF-5B9D-4842-A595-69215EE72793}" type="presOf" srcId="{7A5F56AF-830F-4258-BF8E-A4A413D26338}" destId="{44F7B204-C4DF-4D5F-8F95-E1086BFDD34E}" srcOrd="0" destOrd="0" presId="urn:microsoft.com/office/officeart/2005/8/layout/radial5"/>
    <dgm:cxn modelId="{C26A8B0D-76DE-4D64-9C88-190814C1D612}" type="presOf" srcId="{7557D5B3-7358-4CE0-80D7-DD1E95602D59}" destId="{52020113-D496-42CE-81EB-D7C5AEE8C172}" srcOrd="0" destOrd="0" presId="urn:microsoft.com/office/officeart/2005/8/layout/radial5"/>
    <dgm:cxn modelId="{C1F69112-326E-4BEA-B927-45AFD65E60F1}" srcId="{2820169E-D81B-4D6D-BE2C-22A38E67919D}" destId="{8B6199E6-DCAA-42B2-AE17-E210F7B335BC}" srcOrd="3" destOrd="0" parTransId="{E79D03A1-899A-4AC0-8D41-54BBE3AB949C}" sibTransId="{1ACD0C8D-BB58-4A4F-9CE8-F2F2F6129163}"/>
    <dgm:cxn modelId="{D80014F9-1022-47FE-BF02-4E99F955346B}" type="presOf" srcId="{7A5F56AF-830F-4258-BF8E-A4A413D26338}" destId="{F77921E3-C0FD-4771-9AB3-11ED76D1AEA0}" srcOrd="1" destOrd="0" presId="urn:microsoft.com/office/officeart/2005/8/layout/radial5"/>
    <dgm:cxn modelId="{0FC73FA9-F21A-4968-B93C-E929B6DF523A}" type="presOf" srcId="{8B6199E6-DCAA-42B2-AE17-E210F7B335BC}" destId="{D8D41B3F-1BE9-4115-A384-4B8A320E10BC}" srcOrd="0" destOrd="0" presId="urn:microsoft.com/office/officeart/2005/8/layout/radial5"/>
    <dgm:cxn modelId="{DFC4C460-1CD1-4FB3-9E9A-A85FA118E873}" type="presOf" srcId="{95985F95-5A46-4C44-928B-5B418283C73D}" destId="{1884D1A8-F695-48E3-B7CE-83055FB7F95C}" srcOrd="0" destOrd="0" presId="urn:microsoft.com/office/officeart/2005/8/layout/radial5"/>
    <dgm:cxn modelId="{76CE6592-2D9C-466E-90CD-958CF8414183}" type="presOf" srcId="{2820169E-D81B-4D6D-BE2C-22A38E67919D}" destId="{61F2C58F-9AA8-4971-9349-CE481E167C74}" srcOrd="0" destOrd="0" presId="urn:microsoft.com/office/officeart/2005/8/layout/radial5"/>
    <dgm:cxn modelId="{634FD3CE-7A81-4DB3-85D6-5A45EE074E03}" type="presOf" srcId="{E79D03A1-899A-4AC0-8D41-54BBE3AB949C}" destId="{4926379B-6167-4552-8A3B-A331D07EC245}" srcOrd="0" destOrd="0" presId="urn:microsoft.com/office/officeart/2005/8/layout/radial5"/>
    <dgm:cxn modelId="{F5F5CC5F-30A2-4A16-8473-D6726964AF4A}" type="presOf" srcId="{E050A8FE-1B62-4349-ADF2-D83299FAFE82}" destId="{7ADAD6A7-2504-446F-A367-535DA112FB7F}" srcOrd="1" destOrd="0" presId="urn:microsoft.com/office/officeart/2005/8/layout/radial5"/>
    <dgm:cxn modelId="{1F1D6452-DAE2-43E6-9056-644FC3A01085}" type="presParOf" srcId="{4E35E5F6-648D-4EBC-A51B-22DB5A7F2198}" destId="{61F2C58F-9AA8-4971-9349-CE481E167C74}" srcOrd="0" destOrd="0" presId="urn:microsoft.com/office/officeart/2005/8/layout/radial5"/>
    <dgm:cxn modelId="{EDD5B65F-4BB4-4042-BFA8-8D9813739AAD}" type="presParOf" srcId="{4E35E5F6-648D-4EBC-A51B-22DB5A7F2198}" destId="{44F7B204-C4DF-4D5F-8F95-E1086BFDD34E}" srcOrd="1" destOrd="0" presId="urn:microsoft.com/office/officeart/2005/8/layout/radial5"/>
    <dgm:cxn modelId="{2E136D32-4B30-4092-BA6E-0022D5218F95}" type="presParOf" srcId="{44F7B204-C4DF-4D5F-8F95-E1086BFDD34E}" destId="{F77921E3-C0FD-4771-9AB3-11ED76D1AEA0}" srcOrd="0" destOrd="0" presId="urn:microsoft.com/office/officeart/2005/8/layout/radial5"/>
    <dgm:cxn modelId="{41C4227B-4429-4704-8DD8-45BC20250062}" type="presParOf" srcId="{4E35E5F6-648D-4EBC-A51B-22DB5A7F2198}" destId="{52020113-D496-42CE-81EB-D7C5AEE8C172}" srcOrd="2" destOrd="0" presId="urn:microsoft.com/office/officeart/2005/8/layout/radial5"/>
    <dgm:cxn modelId="{0CD15EB3-CE52-4A90-8EE9-123BA6B0A905}" type="presParOf" srcId="{4E35E5F6-648D-4EBC-A51B-22DB5A7F2198}" destId="{112B629E-E175-44A8-B609-F4110151C857}" srcOrd="3" destOrd="0" presId="urn:microsoft.com/office/officeart/2005/8/layout/radial5"/>
    <dgm:cxn modelId="{F5D66A1E-1468-4EA9-A7F9-67D6DF2BB0F5}" type="presParOf" srcId="{112B629E-E175-44A8-B609-F4110151C857}" destId="{7ADAD6A7-2504-446F-A367-535DA112FB7F}" srcOrd="0" destOrd="0" presId="urn:microsoft.com/office/officeart/2005/8/layout/radial5"/>
    <dgm:cxn modelId="{7BDA0B00-0706-4189-91AF-113646AE4F5D}" type="presParOf" srcId="{4E35E5F6-648D-4EBC-A51B-22DB5A7F2198}" destId="{E40FF4DC-3BF6-4927-8652-3476BDB561B5}" srcOrd="4" destOrd="0" presId="urn:microsoft.com/office/officeart/2005/8/layout/radial5"/>
    <dgm:cxn modelId="{1E89E77C-AB4F-475F-A459-2D45375B40FE}" type="presParOf" srcId="{4E35E5F6-648D-4EBC-A51B-22DB5A7F2198}" destId="{1884D1A8-F695-48E3-B7CE-83055FB7F95C}" srcOrd="5" destOrd="0" presId="urn:microsoft.com/office/officeart/2005/8/layout/radial5"/>
    <dgm:cxn modelId="{74B9A319-973F-44D7-845D-AAD60EE509E0}" type="presParOf" srcId="{1884D1A8-F695-48E3-B7CE-83055FB7F95C}" destId="{72E975C3-48ED-47F1-9521-C98AC1D734B0}" srcOrd="0" destOrd="0" presId="urn:microsoft.com/office/officeart/2005/8/layout/radial5"/>
    <dgm:cxn modelId="{BC6ADA4D-FD37-416F-BA63-13CEE30F9BCD}" type="presParOf" srcId="{4E35E5F6-648D-4EBC-A51B-22DB5A7F2198}" destId="{E6F01456-E69C-4F00-9DA3-51CE7380F4AD}" srcOrd="6" destOrd="0" presId="urn:microsoft.com/office/officeart/2005/8/layout/radial5"/>
    <dgm:cxn modelId="{D6A36A19-838C-4DD2-9D60-76E242F1795C}" type="presParOf" srcId="{4E35E5F6-648D-4EBC-A51B-22DB5A7F2198}" destId="{4926379B-6167-4552-8A3B-A331D07EC245}" srcOrd="7" destOrd="0" presId="urn:microsoft.com/office/officeart/2005/8/layout/radial5"/>
    <dgm:cxn modelId="{B474D477-4A40-4A85-9C56-68DD0F55B474}" type="presParOf" srcId="{4926379B-6167-4552-8A3B-A331D07EC245}" destId="{0248D214-D9B0-442F-8A94-EEFE9EBC1ADD}" srcOrd="0" destOrd="0" presId="urn:microsoft.com/office/officeart/2005/8/layout/radial5"/>
    <dgm:cxn modelId="{91B652F1-2C39-4C13-B1A3-E45B056A6F5E}" type="presParOf" srcId="{4E35E5F6-648D-4EBC-A51B-22DB5A7F2198}" destId="{D8D41B3F-1BE9-4115-A384-4B8A320E10B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1DBEEB-E8F6-4FA7-AF65-3C28633062B2}" type="doc">
      <dgm:prSet loTypeId="urn:microsoft.com/office/officeart/2005/8/layout/process1" loCatId="process" qsTypeId="urn:microsoft.com/office/officeart/2005/8/quickstyle/3d1" qsCatId="3D" csTypeId="urn:microsoft.com/office/officeart/2005/8/colors/colorful2" csCatId="colorful" phldr="1"/>
      <dgm:spPr/>
    </dgm:pt>
    <dgm:pt modelId="{F7A2AACB-B965-419D-88E6-0384DC3C018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Incoming</a:t>
          </a:r>
          <a:endParaRPr lang="es-ES" b="1" dirty="0">
            <a:solidFill>
              <a:schemeClr val="tx1"/>
            </a:solidFill>
          </a:endParaRPr>
        </a:p>
      </dgm:t>
    </dgm:pt>
    <dgm:pt modelId="{25B8EBBF-ECC9-453A-BF47-E7C5C87CBBBC}" type="parTrans" cxnId="{322841FC-FA12-4106-99EC-4FC6691BB25C}">
      <dgm:prSet/>
      <dgm:spPr/>
      <dgm:t>
        <a:bodyPr/>
        <a:lstStyle/>
        <a:p>
          <a:endParaRPr lang="es-ES"/>
        </a:p>
      </dgm:t>
    </dgm:pt>
    <dgm:pt modelId="{D13BD9A5-DB91-4930-AFBD-B56EC7603989}" type="sibTrans" cxnId="{322841FC-FA12-4106-99EC-4FC6691BB25C}">
      <dgm:prSet/>
      <dgm:spPr/>
      <dgm:t>
        <a:bodyPr/>
        <a:lstStyle/>
        <a:p>
          <a:endParaRPr lang="es-ES"/>
        </a:p>
      </dgm:t>
    </dgm:pt>
    <dgm:pt modelId="{C9D19EFF-1CEB-4F96-8545-CF9A55826E8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Production</a:t>
          </a:r>
          <a:endParaRPr lang="es-ES" b="1" dirty="0">
            <a:solidFill>
              <a:schemeClr val="tx1"/>
            </a:solidFill>
          </a:endParaRPr>
        </a:p>
      </dgm:t>
    </dgm:pt>
    <dgm:pt modelId="{DADEBA01-89DC-424D-BDFB-9F006B952CCC}" type="parTrans" cxnId="{31D3DA48-37D9-495E-B8BD-E739746ABD27}">
      <dgm:prSet/>
      <dgm:spPr/>
      <dgm:t>
        <a:bodyPr/>
        <a:lstStyle/>
        <a:p>
          <a:endParaRPr lang="es-ES"/>
        </a:p>
      </dgm:t>
    </dgm:pt>
    <dgm:pt modelId="{B7FE9B68-375F-466D-8BDA-2826022C7811}" type="sibTrans" cxnId="{31D3DA48-37D9-495E-B8BD-E739746ABD27}">
      <dgm:prSet/>
      <dgm:spPr/>
      <dgm:t>
        <a:bodyPr/>
        <a:lstStyle/>
        <a:p>
          <a:endParaRPr lang="es-ES" dirty="0"/>
        </a:p>
      </dgm:t>
    </dgm:pt>
    <dgm:pt modelId="{94B922B5-9C23-4EE8-AA45-B53C6EC397A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Checking</a:t>
          </a:r>
          <a:endParaRPr lang="es-ES" b="1" dirty="0">
            <a:solidFill>
              <a:schemeClr val="tx1"/>
            </a:solidFill>
          </a:endParaRPr>
        </a:p>
      </dgm:t>
    </dgm:pt>
    <dgm:pt modelId="{50A12959-0694-4A8E-B1D5-C9E9650FC1B0}" type="parTrans" cxnId="{2BD4F562-65D4-4C2B-B379-E86C6BFA0719}">
      <dgm:prSet/>
      <dgm:spPr/>
      <dgm:t>
        <a:bodyPr/>
        <a:lstStyle/>
        <a:p>
          <a:endParaRPr lang="es-ES"/>
        </a:p>
      </dgm:t>
    </dgm:pt>
    <dgm:pt modelId="{5A20AB5B-5C48-4CCC-AE50-556003D41FE8}" type="sibTrans" cxnId="{2BD4F562-65D4-4C2B-B379-E86C6BFA0719}">
      <dgm:prSet/>
      <dgm:spPr/>
      <dgm:t>
        <a:bodyPr/>
        <a:lstStyle/>
        <a:p>
          <a:endParaRPr lang="es-ES"/>
        </a:p>
      </dgm:t>
    </dgm:pt>
    <dgm:pt modelId="{D87F6059-DC4C-4409-96AD-EDED5E5B2A13}" type="pres">
      <dgm:prSet presAssocID="{951DBEEB-E8F6-4FA7-AF65-3C28633062B2}" presName="Name0" presStyleCnt="0">
        <dgm:presLayoutVars>
          <dgm:dir/>
          <dgm:resizeHandles val="exact"/>
        </dgm:presLayoutVars>
      </dgm:prSet>
      <dgm:spPr/>
    </dgm:pt>
    <dgm:pt modelId="{0445CBB6-B89B-4862-BE27-1EB7375A7ED2}" type="pres">
      <dgm:prSet presAssocID="{F7A2AACB-B965-419D-88E6-0384DC3C018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762567-31D7-4707-BE73-1378C972FACB}" type="pres">
      <dgm:prSet presAssocID="{D13BD9A5-DB91-4930-AFBD-B56EC7603989}" presName="sibTrans" presStyleLbl="sibTrans2D1" presStyleIdx="0" presStyleCnt="2" custScaleX="153618"/>
      <dgm:spPr>
        <a:prstGeom prst="leftRightArrow">
          <a:avLst/>
        </a:prstGeom>
      </dgm:spPr>
      <dgm:t>
        <a:bodyPr/>
        <a:lstStyle/>
        <a:p>
          <a:endParaRPr lang="es-ES"/>
        </a:p>
      </dgm:t>
    </dgm:pt>
    <dgm:pt modelId="{AA15D29D-F43F-4F8F-AB3D-25FD1A5217CC}" type="pres">
      <dgm:prSet presAssocID="{D13BD9A5-DB91-4930-AFBD-B56EC7603989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401BEEDE-88A0-47E8-94DF-B40189AAA783}" type="pres">
      <dgm:prSet presAssocID="{C9D19EFF-1CEB-4F96-8545-CF9A55826E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088B1-3BA4-4C4B-9C23-2698D23F9593}" type="pres">
      <dgm:prSet presAssocID="{B7FE9B68-375F-466D-8BDA-2826022C7811}" presName="sibTrans" presStyleLbl="sibTrans2D1" presStyleIdx="1" presStyleCnt="2" custScaleX="164936"/>
      <dgm:spPr>
        <a:prstGeom prst="leftRightArrow">
          <a:avLst/>
        </a:prstGeom>
      </dgm:spPr>
      <dgm:t>
        <a:bodyPr/>
        <a:lstStyle/>
        <a:p>
          <a:endParaRPr lang="es-ES"/>
        </a:p>
      </dgm:t>
    </dgm:pt>
    <dgm:pt modelId="{1E4B9059-BF2A-400D-BDC6-0611822FB710}" type="pres">
      <dgm:prSet presAssocID="{B7FE9B68-375F-466D-8BDA-2826022C7811}" presName="connectorText" presStyleLbl="sibTrans2D1" presStyleIdx="1" presStyleCnt="2"/>
      <dgm:spPr>
        <a:prstGeom prst="leftRightArrow">
          <a:avLst/>
        </a:prstGeom>
      </dgm:spPr>
      <dgm:t>
        <a:bodyPr/>
        <a:lstStyle/>
        <a:p>
          <a:endParaRPr lang="es-ES"/>
        </a:p>
      </dgm:t>
    </dgm:pt>
    <dgm:pt modelId="{DACF323C-2CC4-4BA9-881D-02F144282E27}" type="pres">
      <dgm:prSet presAssocID="{94B922B5-9C23-4EE8-AA45-B53C6EC397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47DC08-58E1-447A-92DF-B94C8DCF10F1}" type="presOf" srcId="{D13BD9A5-DB91-4930-AFBD-B56EC7603989}" destId="{AA15D29D-F43F-4F8F-AB3D-25FD1A5217CC}" srcOrd="1" destOrd="0" presId="urn:microsoft.com/office/officeart/2005/8/layout/process1"/>
    <dgm:cxn modelId="{4541F7B5-8B37-45C0-BDA7-EB60B363CECE}" type="presOf" srcId="{94B922B5-9C23-4EE8-AA45-B53C6EC397AF}" destId="{DACF323C-2CC4-4BA9-881D-02F144282E27}" srcOrd="0" destOrd="0" presId="urn:microsoft.com/office/officeart/2005/8/layout/process1"/>
    <dgm:cxn modelId="{322841FC-FA12-4106-99EC-4FC6691BB25C}" srcId="{951DBEEB-E8F6-4FA7-AF65-3C28633062B2}" destId="{F7A2AACB-B965-419D-88E6-0384DC3C018F}" srcOrd="0" destOrd="0" parTransId="{25B8EBBF-ECC9-453A-BF47-E7C5C87CBBBC}" sibTransId="{D13BD9A5-DB91-4930-AFBD-B56EC7603989}"/>
    <dgm:cxn modelId="{2BD4F562-65D4-4C2B-B379-E86C6BFA0719}" srcId="{951DBEEB-E8F6-4FA7-AF65-3C28633062B2}" destId="{94B922B5-9C23-4EE8-AA45-B53C6EC397AF}" srcOrd="2" destOrd="0" parTransId="{50A12959-0694-4A8E-B1D5-C9E9650FC1B0}" sibTransId="{5A20AB5B-5C48-4CCC-AE50-556003D41FE8}"/>
    <dgm:cxn modelId="{31D3DA48-37D9-495E-B8BD-E739746ABD27}" srcId="{951DBEEB-E8F6-4FA7-AF65-3C28633062B2}" destId="{C9D19EFF-1CEB-4F96-8545-CF9A55826E85}" srcOrd="1" destOrd="0" parTransId="{DADEBA01-89DC-424D-BDFB-9F006B952CCC}" sibTransId="{B7FE9B68-375F-466D-8BDA-2826022C7811}"/>
    <dgm:cxn modelId="{69E107F5-897C-42D9-992A-D70212589BF4}" type="presOf" srcId="{D13BD9A5-DB91-4930-AFBD-B56EC7603989}" destId="{25762567-31D7-4707-BE73-1378C972FACB}" srcOrd="0" destOrd="0" presId="urn:microsoft.com/office/officeart/2005/8/layout/process1"/>
    <dgm:cxn modelId="{21EADBAE-36D1-4FA9-B40D-C8ADA531FCA3}" type="presOf" srcId="{B7FE9B68-375F-466D-8BDA-2826022C7811}" destId="{1E4B9059-BF2A-400D-BDC6-0611822FB710}" srcOrd="1" destOrd="0" presId="urn:microsoft.com/office/officeart/2005/8/layout/process1"/>
    <dgm:cxn modelId="{1CECA7C6-6C1B-4988-A86F-101344EA97C1}" type="presOf" srcId="{C9D19EFF-1CEB-4F96-8545-CF9A55826E85}" destId="{401BEEDE-88A0-47E8-94DF-B40189AAA783}" srcOrd="0" destOrd="0" presId="urn:microsoft.com/office/officeart/2005/8/layout/process1"/>
    <dgm:cxn modelId="{199E27CD-261D-4A97-8C04-04CAB9010EB3}" type="presOf" srcId="{B7FE9B68-375F-466D-8BDA-2826022C7811}" destId="{A1F088B1-3BA4-4C4B-9C23-2698D23F9593}" srcOrd="0" destOrd="0" presId="urn:microsoft.com/office/officeart/2005/8/layout/process1"/>
    <dgm:cxn modelId="{BC41EAF9-469D-4338-98AD-2D592AE8A199}" type="presOf" srcId="{951DBEEB-E8F6-4FA7-AF65-3C28633062B2}" destId="{D87F6059-DC4C-4409-96AD-EDED5E5B2A13}" srcOrd="0" destOrd="0" presId="urn:microsoft.com/office/officeart/2005/8/layout/process1"/>
    <dgm:cxn modelId="{DACC59EB-F26F-4EBE-8D18-6FC6C090226D}" type="presOf" srcId="{F7A2AACB-B965-419D-88E6-0384DC3C018F}" destId="{0445CBB6-B89B-4862-BE27-1EB7375A7ED2}" srcOrd="0" destOrd="0" presId="urn:microsoft.com/office/officeart/2005/8/layout/process1"/>
    <dgm:cxn modelId="{692F3D60-EF3D-44EF-ADF8-318FF790DA01}" type="presParOf" srcId="{D87F6059-DC4C-4409-96AD-EDED5E5B2A13}" destId="{0445CBB6-B89B-4862-BE27-1EB7375A7ED2}" srcOrd="0" destOrd="0" presId="urn:microsoft.com/office/officeart/2005/8/layout/process1"/>
    <dgm:cxn modelId="{BC3B5039-2357-4828-B58E-CE5E48E18716}" type="presParOf" srcId="{D87F6059-DC4C-4409-96AD-EDED5E5B2A13}" destId="{25762567-31D7-4707-BE73-1378C972FACB}" srcOrd="1" destOrd="0" presId="urn:microsoft.com/office/officeart/2005/8/layout/process1"/>
    <dgm:cxn modelId="{148DC2BA-EF79-47D9-B812-865E01BC811F}" type="presParOf" srcId="{25762567-31D7-4707-BE73-1378C972FACB}" destId="{AA15D29D-F43F-4F8F-AB3D-25FD1A5217CC}" srcOrd="0" destOrd="0" presId="urn:microsoft.com/office/officeart/2005/8/layout/process1"/>
    <dgm:cxn modelId="{93A3ECB1-EF2B-48A1-B63F-D02E024E2C0D}" type="presParOf" srcId="{D87F6059-DC4C-4409-96AD-EDED5E5B2A13}" destId="{401BEEDE-88A0-47E8-94DF-B40189AAA783}" srcOrd="2" destOrd="0" presId="urn:microsoft.com/office/officeart/2005/8/layout/process1"/>
    <dgm:cxn modelId="{195C3020-94A9-40C4-9C33-E7554B744FE9}" type="presParOf" srcId="{D87F6059-DC4C-4409-96AD-EDED5E5B2A13}" destId="{A1F088B1-3BA4-4C4B-9C23-2698D23F9593}" srcOrd="3" destOrd="0" presId="urn:microsoft.com/office/officeart/2005/8/layout/process1"/>
    <dgm:cxn modelId="{23BCF2AE-514F-46F2-852A-5848E2C7A40A}" type="presParOf" srcId="{A1F088B1-3BA4-4C4B-9C23-2698D23F9593}" destId="{1E4B9059-BF2A-400D-BDC6-0611822FB710}" srcOrd="0" destOrd="0" presId="urn:microsoft.com/office/officeart/2005/8/layout/process1"/>
    <dgm:cxn modelId="{A25F3F5B-0E03-466B-98C5-C33F993EBF53}" type="presParOf" srcId="{D87F6059-DC4C-4409-96AD-EDED5E5B2A13}" destId="{DACF323C-2CC4-4BA9-881D-02F144282E2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1DBEEB-E8F6-4FA7-AF65-3C28633062B2}" type="doc">
      <dgm:prSet loTypeId="urn:microsoft.com/office/officeart/2005/8/layout/process1" loCatId="process" qsTypeId="urn:microsoft.com/office/officeart/2005/8/quickstyle/3d1" qsCatId="3D" csTypeId="urn:microsoft.com/office/officeart/2005/8/colors/colorful2" csCatId="colorful" phldr="1"/>
      <dgm:spPr/>
    </dgm:pt>
    <dgm:pt modelId="{F7A2AACB-B965-419D-88E6-0384DC3C018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Engineer</a:t>
          </a:r>
          <a:endParaRPr lang="es-ES" b="1" dirty="0">
            <a:solidFill>
              <a:schemeClr val="tx1"/>
            </a:solidFill>
          </a:endParaRPr>
        </a:p>
      </dgm:t>
    </dgm:pt>
    <dgm:pt modelId="{25B8EBBF-ECC9-453A-BF47-E7C5C87CBBBC}" type="parTrans" cxnId="{322841FC-FA12-4106-99EC-4FC6691BB25C}">
      <dgm:prSet/>
      <dgm:spPr/>
      <dgm:t>
        <a:bodyPr/>
        <a:lstStyle/>
        <a:p>
          <a:endParaRPr lang="es-ES"/>
        </a:p>
      </dgm:t>
    </dgm:pt>
    <dgm:pt modelId="{D13BD9A5-DB91-4930-AFBD-B56EC7603989}" type="sibTrans" cxnId="{322841FC-FA12-4106-99EC-4FC6691BB25C}">
      <dgm:prSet/>
      <dgm:spPr/>
      <dgm:t>
        <a:bodyPr/>
        <a:lstStyle/>
        <a:p>
          <a:endParaRPr lang="es-ES"/>
        </a:p>
      </dgm:t>
    </dgm:pt>
    <dgm:pt modelId="{C9D19EFF-1CEB-4F96-8545-CF9A55826E8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Spot Checking</a:t>
          </a:r>
          <a:endParaRPr lang="es-ES" b="1" dirty="0">
            <a:solidFill>
              <a:schemeClr val="tx1"/>
            </a:solidFill>
          </a:endParaRPr>
        </a:p>
      </dgm:t>
    </dgm:pt>
    <dgm:pt modelId="{DADEBA01-89DC-424D-BDFB-9F006B952CCC}" type="parTrans" cxnId="{31D3DA48-37D9-495E-B8BD-E739746ABD27}">
      <dgm:prSet/>
      <dgm:spPr/>
      <dgm:t>
        <a:bodyPr/>
        <a:lstStyle/>
        <a:p>
          <a:endParaRPr lang="es-ES"/>
        </a:p>
      </dgm:t>
    </dgm:pt>
    <dgm:pt modelId="{B7FE9B68-375F-466D-8BDA-2826022C7811}" type="sibTrans" cxnId="{31D3DA48-37D9-495E-B8BD-E739746ABD27}">
      <dgm:prSet/>
      <dgm:spPr/>
      <dgm:t>
        <a:bodyPr/>
        <a:lstStyle/>
        <a:p>
          <a:endParaRPr lang="es-ES" dirty="0"/>
        </a:p>
      </dgm:t>
    </dgm:pt>
    <dgm:pt modelId="{94B922B5-9C23-4EE8-AA45-B53C6EC397A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Checking</a:t>
          </a:r>
          <a:endParaRPr lang="es-ES" b="1" dirty="0">
            <a:solidFill>
              <a:schemeClr val="tx1"/>
            </a:solidFill>
          </a:endParaRPr>
        </a:p>
      </dgm:t>
    </dgm:pt>
    <dgm:pt modelId="{50A12959-0694-4A8E-B1D5-C9E9650FC1B0}" type="parTrans" cxnId="{2BD4F562-65D4-4C2B-B379-E86C6BFA0719}">
      <dgm:prSet/>
      <dgm:spPr/>
      <dgm:t>
        <a:bodyPr/>
        <a:lstStyle/>
        <a:p>
          <a:endParaRPr lang="es-ES"/>
        </a:p>
      </dgm:t>
    </dgm:pt>
    <dgm:pt modelId="{5A20AB5B-5C48-4CCC-AE50-556003D41FE8}" type="sibTrans" cxnId="{2BD4F562-65D4-4C2B-B379-E86C6BFA0719}">
      <dgm:prSet/>
      <dgm:spPr/>
      <dgm:t>
        <a:bodyPr/>
        <a:lstStyle/>
        <a:p>
          <a:endParaRPr lang="es-ES"/>
        </a:p>
      </dgm:t>
    </dgm:pt>
    <dgm:pt modelId="{D87F6059-DC4C-4409-96AD-EDED5E5B2A13}" type="pres">
      <dgm:prSet presAssocID="{951DBEEB-E8F6-4FA7-AF65-3C28633062B2}" presName="Name0" presStyleCnt="0">
        <dgm:presLayoutVars>
          <dgm:dir/>
          <dgm:resizeHandles val="exact"/>
        </dgm:presLayoutVars>
      </dgm:prSet>
      <dgm:spPr/>
    </dgm:pt>
    <dgm:pt modelId="{0445CBB6-B89B-4862-BE27-1EB7375A7ED2}" type="pres">
      <dgm:prSet presAssocID="{F7A2AACB-B965-419D-88E6-0384DC3C018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762567-31D7-4707-BE73-1378C972FACB}" type="pres">
      <dgm:prSet presAssocID="{D13BD9A5-DB91-4930-AFBD-B56EC7603989}" presName="sibTrans" presStyleLbl="sibTrans2D1" presStyleIdx="0" presStyleCnt="2" custScaleX="153618"/>
      <dgm:spPr>
        <a:prstGeom prst="leftRightArrow">
          <a:avLst/>
        </a:prstGeom>
      </dgm:spPr>
      <dgm:t>
        <a:bodyPr/>
        <a:lstStyle/>
        <a:p>
          <a:endParaRPr lang="es-ES"/>
        </a:p>
      </dgm:t>
    </dgm:pt>
    <dgm:pt modelId="{AA15D29D-F43F-4F8F-AB3D-25FD1A5217CC}" type="pres">
      <dgm:prSet presAssocID="{D13BD9A5-DB91-4930-AFBD-B56EC7603989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401BEEDE-88A0-47E8-94DF-B40189AAA783}" type="pres">
      <dgm:prSet presAssocID="{C9D19EFF-1CEB-4F96-8545-CF9A55826E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088B1-3BA4-4C4B-9C23-2698D23F9593}" type="pres">
      <dgm:prSet presAssocID="{B7FE9B68-375F-466D-8BDA-2826022C7811}" presName="sibTrans" presStyleLbl="sibTrans2D1" presStyleIdx="1" presStyleCnt="2" custScaleX="164936"/>
      <dgm:spPr>
        <a:prstGeom prst="leftRightArrow">
          <a:avLst/>
        </a:prstGeom>
      </dgm:spPr>
      <dgm:t>
        <a:bodyPr/>
        <a:lstStyle/>
        <a:p>
          <a:endParaRPr lang="es-ES"/>
        </a:p>
      </dgm:t>
    </dgm:pt>
    <dgm:pt modelId="{1E4B9059-BF2A-400D-BDC6-0611822FB710}" type="pres">
      <dgm:prSet presAssocID="{B7FE9B68-375F-466D-8BDA-2826022C7811}" presName="connectorText" presStyleLbl="sibTrans2D1" presStyleIdx="1" presStyleCnt="2"/>
      <dgm:spPr>
        <a:prstGeom prst="leftRightArrow">
          <a:avLst/>
        </a:prstGeom>
      </dgm:spPr>
      <dgm:t>
        <a:bodyPr/>
        <a:lstStyle/>
        <a:p>
          <a:endParaRPr lang="es-ES"/>
        </a:p>
      </dgm:t>
    </dgm:pt>
    <dgm:pt modelId="{DACF323C-2CC4-4BA9-881D-02F144282E27}" type="pres">
      <dgm:prSet presAssocID="{94B922B5-9C23-4EE8-AA45-B53C6EC397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746128-C984-4C88-820F-2FA0C53FD2EB}" type="presOf" srcId="{D13BD9A5-DB91-4930-AFBD-B56EC7603989}" destId="{25762567-31D7-4707-BE73-1378C972FACB}" srcOrd="0" destOrd="0" presId="urn:microsoft.com/office/officeart/2005/8/layout/process1"/>
    <dgm:cxn modelId="{FED9E9FF-FB66-4B9B-BAF8-A6EF0EEA2A58}" type="presOf" srcId="{B7FE9B68-375F-466D-8BDA-2826022C7811}" destId="{1E4B9059-BF2A-400D-BDC6-0611822FB710}" srcOrd="1" destOrd="0" presId="urn:microsoft.com/office/officeart/2005/8/layout/process1"/>
    <dgm:cxn modelId="{31D3DA48-37D9-495E-B8BD-E739746ABD27}" srcId="{951DBEEB-E8F6-4FA7-AF65-3C28633062B2}" destId="{C9D19EFF-1CEB-4F96-8545-CF9A55826E85}" srcOrd="1" destOrd="0" parTransId="{DADEBA01-89DC-424D-BDFB-9F006B952CCC}" sibTransId="{B7FE9B68-375F-466D-8BDA-2826022C7811}"/>
    <dgm:cxn modelId="{914F4603-E0BF-449E-A045-B73A2C0BE1F4}" type="presOf" srcId="{D13BD9A5-DB91-4930-AFBD-B56EC7603989}" destId="{AA15D29D-F43F-4F8F-AB3D-25FD1A5217CC}" srcOrd="1" destOrd="0" presId="urn:microsoft.com/office/officeart/2005/8/layout/process1"/>
    <dgm:cxn modelId="{322841FC-FA12-4106-99EC-4FC6691BB25C}" srcId="{951DBEEB-E8F6-4FA7-AF65-3C28633062B2}" destId="{F7A2AACB-B965-419D-88E6-0384DC3C018F}" srcOrd="0" destOrd="0" parTransId="{25B8EBBF-ECC9-453A-BF47-E7C5C87CBBBC}" sibTransId="{D13BD9A5-DB91-4930-AFBD-B56EC7603989}"/>
    <dgm:cxn modelId="{9A7A2D4F-B41E-47FF-BE9B-E7F15E37E14B}" type="presOf" srcId="{B7FE9B68-375F-466D-8BDA-2826022C7811}" destId="{A1F088B1-3BA4-4C4B-9C23-2698D23F9593}" srcOrd="0" destOrd="0" presId="urn:microsoft.com/office/officeart/2005/8/layout/process1"/>
    <dgm:cxn modelId="{0D099BE2-E53C-4099-84D3-A0CF62D1AAB3}" type="presOf" srcId="{94B922B5-9C23-4EE8-AA45-B53C6EC397AF}" destId="{DACF323C-2CC4-4BA9-881D-02F144282E27}" srcOrd="0" destOrd="0" presId="urn:microsoft.com/office/officeart/2005/8/layout/process1"/>
    <dgm:cxn modelId="{07CDE841-890B-4E6B-9FA1-461038E7EB2A}" type="presOf" srcId="{951DBEEB-E8F6-4FA7-AF65-3C28633062B2}" destId="{D87F6059-DC4C-4409-96AD-EDED5E5B2A13}" srcOrd="0" destOrd="0" presId="urn:microsoft.com/office/officeart/2005/8/layout/process1"/>
    <dgm:cxn modelId="{5CEC5BFF-FED1-48F5-84C4-62B98457BFF4}" type="presOf" srcId="{F7A2AACB-B965-419D-88E6-0384DC3C018F}" destId="{0445CBB6-B89B-4862-BE27-1EB7375A7ED2}" srcOrd="0" destOrd="0" presId="urn:microsoft.com/office/officeart/2005/8/layout/process1"/>
    <dgm:cxn modelId="{2BD4F562-65D4-4C2B-B379-E86C6BFA0719}" srcId="{951DBEEB-E8F6-4FA7-AF65-3C28633062B2}" destId="{94B922B5-9C23-4EE8-AA45-B53C6EC397AF}" srcOrd="2" destOrd="0" parTransId="{50A12959-0694-4A8E-B1D5-C9E9650FC1B0}" sibTransId="{5A20AB5B-5C48-4CCC-AE50-556003D41FE8}"/>
    <dgm:cxn modelId="{3ACFD9E4-B866-4B7F-9E34-E26DD269D534}" type="presOf" srcId="{C9D19EFF-1CEB-4F96-8545-CF9A55826E85}" destId="{401BEEDE-88A0-47E8-94DF-B40189AAA783}" srcOrd="0" destOrd="0" presId="urn:microsoft.com/office/officeart/2005/8/layout/process1"/>
    <dgm:cxn modelId="{427A2735-960C-4FFB-9CAB-8E05D2D8B806}" type="presParOf" srcId="{D87F6059-DC4C-4409-96AD-EDED5E5B2A13}" destId="{0445CBB6-B89B-4862-BE27-1EB7375A7ED2}" srcOrd="0" destOrd="0" presId="urn:microsoft.com/office/officeart/2005/8/layout/process1"/>
    <dgm:cxn modelId="{374CC79D-6744-47E7-AD46-E08C1466B4DB}" type="presParOf" srcId="{D87F6059-DC4C-4409-96AD-EDED5E5B2A13}" destId="{25762567-31D7-4707-BE73-1378C972FACB}" srcOrd="1" destOrd="0" presId="urn:microsoft.com/office/officeart/2005/8/layout/process1"/>
    <dgm:cxn modelId="{BE73A7D0-0CD1-4838-8104-E62A8D8A88CC}" type="presParOf" srcId="{25762567-31D7-4707-BE73-1378C972FACB}" destId="{AA15D29D-F43F-4F8F-AB3D-25FD1A5217CC}" srcOrd="0" destOrd="0" presId="urn:microsoft.com/office/officeart/2005/8/layout/process1"/>
    <dgm:cxn modelId="{014AD450-B7E2-4DDE-A3C7-E61E1E699027}" type="presParOf" srcId="{D87F6059-DC4C-4409-96AD-EDED5E5B2A13}" destId="{401BEEDE-88A0-47E8-94DF-B40189AAA783}" srcOrd="2" destOrd="0" presId="urn:microsoft.com/office/officeart/2005/8/layout/process1"/>
    <dgm:cxn modelId="{21E8909B-46F8-4EB0-BD80-92C9D6C88374}" type="presParOf" srcId="{D87F6059-DC4C-4409-96AD-EDED5E5B2A13}" destId="{A1F088B1-3BA4-4C4B-9C23-2698D23F9593}" srcOrd="3" destOrd="0" presId="urn:microsoft.com/office/officeart/2005/8/layout/process1"/>
    <dgm:cxn modelId="{EA1CA98B-0965-4E04-B581-9F18ACDD518D}" type="presParOf" srcId="{A1F088B1-3BA4-4C4B-9C23-2698D23F9593}" destId="{1E4B9059-BF2A-400D-BDC6-0611822FB710}" srcOrd="0" destOrd="0" presId="urn:microsoft.com/office/officeart/2005/8/layout/process1"/>
    <dgm:cxn modelId="{ACA2DA44-2011-497E-99F8-3EBDA3A5D83E}" type="presParOf" srcId="{D87F6059-DC4C-4409-96AD-EDED5E5B2A13}" destId="{DACF323C-2CC4-4BA9-881D-02F144282E2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1DBEEB-E8F6-4FA7-AF65-3C28633062B2}" type="doc">
      <dgm:prSet loTypeId="urn:microsoft.com/office/officeart/2005/8/layout/process1" loCatId="process" qsTypeId="urn:microsoft.com/office/officeart/2005/8/quickstyle/3d1" qsCatId="3D" csTypeId="urn:microsoft.com/office/officeart/2005/8/colors/colorful2" csCatId="colorful" phldr="1"/>
      <dgm:spPr/>
    </dgm:pt>
    <dgm:pt modelId="{F7A2AACB-B965-419D-88E6-0384DC3C018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Engineer</a:t>
          </a:r>
          <a:endParaRPr lang="es-ES" b="1" dirty="0">
            <a:solidFill>
              <a:schemeClr val="tx1"/>
            </a:solidFill>
          </a:endParaRPr>
        </a:p>
      </dgm:t>
    </dgm:pt>
    <dgm:pt modelId="{25B8EBBF-ECC9-453A-BF47-E7C5C87CBBBC}" type="parTrans" cxnId="{322841FC-FA12-4106-99EC-4FC6691BB25C}">
      <dgm:prSet/>
      <dgm:spPr/>
      <dgm:t>
        <a:bodyPr/>
        <a:lstStyle/>
        <a:p>
          <a:endParaRPr lang="es-ES"/>
        </a:p>
      </dgm:t>
    </dgm:pt>
    <dgm:pt modelId="{D13BD9A5-DB91-4930-AFBD-B56EC7603989}" type="sibTrans" cxnId="{322841FC-FA12-4106-99EC-4FC6691BB25C}">
      <dgm:prSet/>
      <dgm:spPr/>
      <dgm:t>
        <a:bodyPr/>
        <a:lstStyle/>
        <a:p>
          <a:endParaRPr lang="es-ES"/>
        </a:p>
      </dgm:t>
    </dgm:pt>
    <dgm:pt modelId="{C9D19EFF-1CEB-4F96-8545-CF9A55826E8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Supervisor</a:t>
          </a:r>
          <a:endParaRPr lang="es-ES" b="1" dirty="0">
            <a:solidFill>
              <a:schemeClr val="tx1"/>
            </a:solidFill>
          </a:endParaRPr>
        </a:p>
      </dgm:t>
    </dgm:pt>
    <dgm:pt modelId="{DADEBA01-89DC-424D-BDFB-9F006B952CCC}" type="parTrans" cxnId="{31D3DA48-37D9-495E-B8BD-E739746ABD27}">
      <dgm:prSet/>
      <dgm:spPr/>
      <dgm:t>
        <a:bodyPr/>
        <a:lstStyle/>
        <a:p>
          <a:endParaRPr lang="es-ES"/>
        </a:p>
      </dgm:t>
    </dgm:pt>
    <dgm:pt modelId="{B7FE9B68-375F-466D-8BDA-2826022C7811}" type="sibTrans" cxnId="{31D3DA48-37D9-495E-B8BD-E739746ABD27}">
      <dgm:prSet/>
      <dgm:spPr/>
      <dgm:t>
        <a:bodyPr/>
        <a:lstStyle/>
        <a:p>
          <a:endParaRPr lang="es-ES" dirty="0"/>
        </a:p>
      </dgm:t>
    </dgm:pt>
    <dgm:pt modelId="{94B922B5-9C23-4EE8-AA45-B53C6EC397A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Checking</a:t>
          </a:r>
          <a:endParaRPr lang="es-ES" b="1" dirty="0">
            <a:solidFill>
              <a:schemeClr val="tx1"/>
            </a:solidFill>
          </a:endParaRPr>
        </a:p>
      </dgm:t>
    </dgm:pt>
    <dgm:pt modelId="{50A12959-0694-4A8E-B1D5-C9E9650FC1B0}" type="parTrans" cxnId="{2BD4F562-65D4-4C2B-B379-E86C6BFA0719}">
      <dgm:prSet/>
      <dgm:spPr/>
      <dgm:t>
        <a:bodyPr/>
        <a:lstStyle/>
        <a:p>
          <a:endParaRPr lang="es-ES"/>
        </a:p>
      </dgm:t>
    </dgm:pt>
    <dgm:pt modelId="{5A20AB5B-5C48-4CCC-AE50-556003D41FE8}" type="sibTrans" cxnId="{2BD4F562-65D4-4C2B-B379-E86C6BFA0719}">
      <dgm:prSet/>
      <dgm:spPr/>
      <dgm:t>
        <a:bodyPr/>
        <a:lstStyle/>
        <a:p>
          <a:endParaRPr lang="es-ES"/>
        </a:p>
      </dgm:t>
    </dgm:pt>
    <dgm:pt modelId="{D87F6059-DC4C-4409-96AD-EDED5E5B2A13}" type="pres">
      <dgm:prSet presAssocID="{951DBEEB-E8F6-4FA7-AF65-3C28633062B2}" presName="Name0" presStyleCnt="0">
        <dgm:presLayoutVars>
          <dgm:dir/>
          <dgm:resizeHandles val="exact"/>
        </dgm:presLayoutVars>
      </dgm:prSet>
      <dgm:spPr/>
    </dgm:pt>
    <dgm:pt modelId="{0445CBB6-B89B-4862-BE27-1EB7375A7ED2}" type="pres">
      <dgm:prSet presAssocID="{F7A2AACB-B965-419D-88E6-0384DC3C018F}" presName="node" presStyleLbl="node1" presStyleIdx="0" presStyleCnt="3" custLinFactX="100000" custLinFactNeighborX="153618" custLinFactNeighborY="-9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762567-31D7-4707-BE73-1378C972FACB}" type="pres">
      <dgm:prSet presAssocID="{D13BD9A5-DB91-4930-AFBD-B56EC7603989}" presName="sibTrans" presStyleLbl="sibTrans2D1" presStyleIdx="0" presStyleCnt="2" custScaleX="153618"/>
      <dgm:spPr>
        <a:prstGeom prst="leftArrow">
          <a:avLst/>
        </a:prstGeom>
      </dgm:spPr>
      <dgm:t>
        <a:bodyPr/>
        <a:lstStyle/>
        <a:p>
          <a:endParaRPr lang="es-ES"/>
        </a:p>
      </dgm:t>
    </dgm:pt>
    <dgm:pt modelId="{AA15D29D-F43F-4F8F-AB3D-25FD1A5217CC}" type="pres">
      <dgm:prSet presAssocID="{D13BD9A5-DB91-4930-AFBD-B56EC7603989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401BEEDE-88A0-47E8-94DF-B40189AAA783}" type="pres">
      <dgm:prSet presAssocID="{C9D19EFF-1CEB-4F96-8545-CF9A55826E85}" presName="node" presStyleLbl="node1" presStyleIdx="1" presStyleCnt="3" custLinFactX="-100000" custLinFactNeighborX="-113742" custLinFactNeighborY="29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088B1-3BA4-4C4B-9C23-2698D23F9593}" type="pres">
      <dgm:prSet presAssocID="{B7FE9B68-375F-466D-8BDA-2826022C7811}" presName="sibTrans" presStyleLbl="sibTrans2D1" presStyleIdx="1" presStyleCnt="2" custScaleX="34570" custLinFactNeighborX="70211" custLinFactNeighborY="-5750"/>
      <dgm:spPr>
        <a:prstGeom prst="rightArrow">
          <a:avLst/>
        </a:prstGeom>
      </dgm:spPr>
      <dgm:t>
        <a:bodyPr/>
        <a:lstStyle/>
        <a:p>
          <a:endParaRPr lang="es-ES"/>
        </a:p>
      </dgm:t>
    </dgm:pt>
    <dgm:pt modelId="{1E4B9059-BF2A-400D-BDC6-0611822FB710}" type="pres">
      <dgm:prSet presAssocID="{B7FE9B68-375F-466D-8BDA-2826022C7811}" presName="connectorText" presStyleLbl="sibTrans2D1" presStyleIdx="1" presStyleCnt="2"/>
      <dgm:spPr>
        <a:prstGeom prst="leftRightArrow">
          <a:avLst/>
        </a:prstGeom>
      </dgm:spPr>
      <dgm:t>
        <a:bodyPr/>
        <a:lstStyle/>
        <a:p>
          <a:endParaRPr lang="es-ES"/>
        </a:p>
      </dgm:t>
    </dgm:pt>
    <dgm:pt modelId="{DACF323C-2CC4-4BA9-881D-02F144282E27}" type="pres">
      <dgm:prSet presAssocID="{94B922B5-9C23-4EE8-AA45-B53C6EC397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986BC3-DFA3-48D4-8F25-7DDA0EDC6FA7}" type="presOf" srcId="{C9D19EFF-1CEB-4F96-8545-CF9A55826E85}" destId="{401BEEDE-88A0-47E8-94DF-B40189AAA783}" srcOrd="0" destOrd="0" presId="urn:microsoft.com/office/officeart/2005/8/layout/process1"/>
    <dgm:cxn modelId="{E6080D71-8BCD-45D7-922F-FC58D82BDCCC}" type="presOf" srcId="{F7A2AACB-B965-419D-88E6-0384DC3C018F}" destId="{0445CBB6-B89B-4862-BE27-1EB7375A7ED2}" srcOrd="0" destOrd="0" presId="urn:microsoft.com/office/officeart/2005/8/layout/process1"/>
    <dgm:cxn modelId="{2771C07B-4912-4DB4-B128-F6B94A0540C6}" type="presOf" srcId="{B7FE9B68-375F-466D-8BDA-2826022C7811}" destId="{A1F088B1-3BA4-4C4B-9C23-2698D23F9593}" srcOrd="0" destOrd="0" presId="urn:microsoft.com/office/officeart/2005/8/layout/process1"/>
    <dgm:cxn modelId="{950FF605-42DB-4996-8A76-60B5846965D2}" type="presOf" srcId="{94B922B5-9C23-4EE8-AA45-B53C6EC397AF}" destId="{DACF323C-2CC4-4BA9-881D-02F144282E27}" srcOrd="0" destOrd="0" presId="urn:microsoft.com/office/officeart/2005/8/layout/process1"/>
    <dgm:cxn modelId="{322841FC-FA12-4106-99EC-4FC6691BB25C}" srcId="{951DBEEB-E8F6-4FA7-AF65-3C28633062B2}" destId="{F7A2AACB-B965-419D-88E6-0384DC3C018F}" srcOrd="0" destOrd="0" parTransId="{25B8EBBF-ECC9-453A-BF47-E7C5C87CBBBC}" sibTransId="{D13BD9A5-DB91-4930-AFBD-B56EC7603989}"/>
    <dgm:cxn modelId="{80CC328F-1AC9-4770-9E6F-3EF5DA9E009D}" type="presOf" srcId="{B7FE9B68-375F-466D-8BDA-2826022C7811}" destId="{1E4B9059-BF2A-400D-BDC6-0611822FB710}" srcOrd="1" destOrd="0" presId="urn:microsoft.com/office/officeart/2005/8/layout/process1"/>
    <dgm:cxn modelId="{99948047-4E3C-4D4E-AAB9-1F0795519DB3}" type="presOf" srcId="{D13BD9A5-DB91-4930-AFBD-B56EC7603989}" destId="{25762567-31D7-4707-BE73-1378C972FACB}" srcOrd="0" destOrd="0" presId="urn:microsoft.com/office/officeart/2005/8/layout/process1"/>
    <dgm:cxn modelId="{BAC4FB4B-0D9F-4ACB-A973-B5BA501E5412}" type="presOf" srcId="{D13BD9A5-DB91-4930-AFBD-B56EC7603989}" destId="{AA15D29D-F43F-4F8F-AB3D-25FD1A5217CC}" srcOrd="1" destOrd="0" presId="urn:microsoft.com/office/officeart/2005/8/layout/process1"/>
    <dgm:cxn modelId="{2BD4F562-65D4-4C2B-B379-E86C6BFA0719}" srcId="{951DBEEB-E8F6-4FA7-AF65-3C28633062B2}" destId="{94B922B5-9C23-4EE8-AA45-B53C6EC397AF}" srcOrd="2" destOrd="0" parTransId="{50A12959-0694-4A8E-B1D5-C9E9650FC1B0}" sibTransId="{5A20AB5B-5C48-4CCC-AE50-556003D41FE8}"/>
    <dgm:cxn modelId="{31D3DA48-37D9-495E-B8BD-E739746ABD27}" srcId="{951DBEEB-E8F6-4FA7-AF65-3C28633062B2}" destId="{C9D19EFF-1CEB-4F96-8545-CF9A55826E85}" srcOrd="1" destOrd="0" parTransId="{DADEBA01-89DC-424D-BDFB-9F006B952CCC}" sibTransId="{B7FE9B68-375F-466D-8BDA-2826022C7811}"/>
    <dgm:cxn modelId="{FE627BF2-4FD2-4159-BEA8-643847AEE267}" type="presOf" srcId="{951DBEEB-E8F6-4FA7-AF65-3C28633062B2}" destId="{D87F6059-DC4C-4409-96AD-EDED5E5B2A13}" srcOrd="0" destOrd="0" presId="urn:microsoft.com/office/officeart/2005/8/layout/process1"/>
    <dgm:cxn modelId="{E3FEF26A-8F91-40ED-99EE-04F53960BB3D}" type="presParOf" srcId="{D87F6059-DC4C-4409-96AD-EDED5E5B2A13}" destId="{0445CBB6-B89B-4862-BE27-1EB7375A7ED2}" srcOrd="0" destOrd="0" presId="urn:microsoft.com/office/officeart/2005/8/layout/process1"/>
    <dgm:cxn modelId="{C98ED984-51F7-4CDF-BD78-3C984CED4A0B}" type="presParOf" srcId="{D87F6059-DC4C-4409-96AD-EDED5E5B2A13}" destId="{25762567-31D7-4707-BE73-1378C972FACB}" srcOrd="1" destOrd="0" presId="urn:microsoft.com/office/officeart/2005/8/layout/process1"/>
    <dgm:cxn modelId="{8A35BF92-45FF-4ACB-A1D7-98EF8E1B7159}" type="presParOf" srcId="{25762567-31D7-4707-BE73-1378C972FACB}" destId="{AA15D29D-F43F-4F8F-AB3D-25FD1A5217CC}" srcOrd="0" destOrd="0" presId="urn:microsoft.com/office/officeart/2005/8/layout/process1"/>
    <dgm:cxn modelId="{611BD077-1AD9-4079-ACD4-FAA33630FB13}" type="presParOf" srcId="{D87F6059-DC4C-4409-96AD-EDED5E5B2A13}" destId="{401BEEDE-88A0-47E8-94DF-B40189AAA783}" srcOrd="2" destOrd="0" presId="urn:microsoft.com/office/officeart/2005/8/layout/process1"/>
    <dgm:cxn modelId="{4E76F0E6-67CD-416B-9FB1-0AD9635B73DC}" type="presParOf" srcId="{D87F6059-DC4C-4409-96AD-EDED5E5B2A13}" destId="{A1F088B1-3BA4-4C4B-9C23-2698D23F9593}" srcOrd="3" destOrd="0" presId="urn:microsoft.com/office/officeart/2005/8/layout/process1"/>
    <dgm:cxn modelId="{B2032D84-3465-4A3E-848F-27753A41E628}" type="presParOf" srcId="{A1F088B1-3BA4-4C4B-9C23-2698D23F9593}" destId="{1E4B9059-BF2A-400D-BDC6-0611822FB710}" srcOrd="0" destOrd="0" presId="urn:microsoft.com/office/officeart/2005/8/layout/process1"/>
    <dgm:cxn modelId="{307CB484-2B7A-4AAE-AA8F-245C2E0EC82A}" type="presParOf" srcId="{D87F6059-DC4C-4409-96AD-EDED5E5B2A13}" destId="{DACF323C-2CC4-4BA9-881D-02F144282E2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FF883-6E88-4984-8346-4CA748DB3A16}" type="datetimeFigureOut">
              <a:rPr lang="en-US" smtClean="0"/>
              <a:t>10/27/2015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40EB-01EB-4A42-AC81-D778FE1E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59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5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4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3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8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87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08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40EB-01EB-4A42-AC81-D778FE1E7C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8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15000"/>
                <a:lumOff val="8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October 22,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8834EB8-2CE2-406C-A283-13B991D5DC63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2.png"/><Relationship Id="rId9" Type="http://schemas.microsoft.com/office/2007/relationships/diagramDrawing" Target="../diagrams/drawing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46.jpe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45.jp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9397">
            <a:off x="750506" y="374841"/>
            <a:ext cx="935424" cy="13174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7967662" cy="474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311" y="5283833"/>
            <a:ext cx="6944488" cy="7252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…instead of Parcel Fabric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78598"/>
            <a:ext cx="1295400" cy="1087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10200"/>
            <a:ext cx="1214932" cy="1223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CCMA 2015 Conference</a:t>
            </a:r>
            <a:r>
              <a:rPr lang="en-US" dirty="0" smtClean="0"/>
              <a:t>, South Lake Tahoe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53730" y="1841476"/>
            <a:ext cx="70365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Land base management</a:t>
            </a:r>
          </a:p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using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Geodatabase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7831" y="6099381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Presented by: </a:t>
            </a:r>
            <a:r>
              <a:rPr lang="en-US" sz="1600" b="1" dirty="0" smtClean="0"/>
              <a:t>Emilio Solano</a:t>
            </a:r>
            <a:r>
              <a:rPr lang="en-US" sz="1600" dirty="0" smtClean="0"/>
              <a:t>, </a:t>
            </a:r>
            <a:r>
              <a:rPr lang="en-US" sz="1600" i="1" dirty="0" smtClean="0"/>
              <a:t>Supervising Cadastral Engineer III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437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191" y="3148"/>
            <a:ext cx="221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Topics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6670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Geodatabase?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Parcel Fabric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job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production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676400"/>
            <a:ext cx="2667000" cy="4036238"/>
            <a:chOff x="38100" y="1959749"/>
            <a:chExt cx="2667000" cy="4036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9F9"/>
                </a:clrFrom>
                <a:clrTo>
                  <a:srgbClr val="FF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2667000"/>
              <a:ext cx="2667000" cy="33289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59749"/>
              <a:ext cx="1004296" cy="1414502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914400" y="5257800"/>
            <a:ext cx="7239000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/>
        </p:blipFill>
        <p:spPr>
          <a:xfrm>
            <a:off x="-7621" y="1028700"/>
            <a:ext cx="9144000" cy="53721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66800" y="1981200"/>
            <a:ext cx="6705600" cy="4191000"/>
            <a:chOff x="2939181" y="1219200"/>
            <a:chExt cx="5614269" cy="3260063"/>
          </a:xfrm>
        </p:grpSpPr>
        <p:sp>
          <p:nvSpPr>
            <p:cNvPr id="22" name="Freeform 21"/>
            <p:cNvSpPr/>
            <p:nvPr/>
          </p:nvSpPr>
          <p:spPr>
            <a:xfrm>
              <a:off x="6230467" y="3570616"/>
              <a:ext cx="510540" cy="417661"/>
            </a:xfrm>
            <a:custGeom>
              <a:avLst/>
              <a:gdLst>
                <a:gd name="connsiteX0" fmla="*/ 510540 w 510540"/>
                <a:gd name="connsiteY0" fmla="*/ 36661 h 417661"/>
                <a:gd name="connsiteX1" fmla="*/ 236220 w 510540"/>
                <a:gd name="connsiteY1" fmla="*/ 36661 h 417661"/>
                <a:gd name="connsiteX2" fmla="*/ 0 w 510540"/>
                <a:gd name="connsiteY2" fmla="*/ 417661 h 417661"/>
                <a:gd name="connsiteX3" fmla="*/ 0 w 510540"/>
                <a:gd name="connsiteY3" fmla="*/ 417661 h 41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40" h="417661">
                  <a:moveTo>
                    <a:pt x="510540" y="36661"/>
                  </a:moveTo>
                  <a:cubicBezTo>
                    <a:pt x="415925" y="4911"/>
                    <a:pt x="321310" y="-26839"/>
                    <a:pt x="236220" y="36661"/>
                  </a:cubicBezTo>
                  <a:cubicBezTo>
                    <a:pt x="151130" y="100161"/>
                    <a:pt x="0" y="417661"/>
                    <a:pt x="0" y="417661"/>
                  </a:cubicBezTo>
                  <a:lnTo>
                    <a:pt x="0" y="417661"/>
                  </a:ln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939181" y="1219200"/>
              <a:ext cx="5614269" cy="3260063"/>
              <a:chOff x="2463048" y="918858"/>
              <a:chExt cx="5614269" cy="326006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019800" y="2057400"/>
                <a:ext cx="2057517" cy="2121521"/>
                <a:chOff x="1676400" y="4192657"/>
                <a:chExt cx="2057517" cy="2121521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2766780" y="4983342"/>
                  <a:ext cx="409769" cy="464958"/>
                </a:xfrm>
                <a:custGeom>
                  <a:avLst/>
                  <a:gdLst>
                    <a:gd name="connsiteX0" fmla="*/ 0 w 409769"/>
                    <a:gd name="connsiteY0" fmla="*/ 508107 h 508107"/>
                    <a:gd name="connsiteX1" fmla="*/ 373380 w 409769"/>
                    <a:gd name="connsiteY1" fmla="*/ 279507 h 508107"/>
                    <a:gd name="connsiteX2" fmla="*/ 388620 w 409769"/>
                    <a:gd name="connsiteY2" fmla="*/ 20427 h 508107"/>
                    <a:gd name="connsiteX3" fmla="*/ 312420 w 409769"/>
                    <a:gd name="connsiteY3" fmla="*/ 35667 h 5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9769" h="508107">
                      <a:moveTo>
                        <a:pt x="0" y="508107"/>
                      </a:moveTo>
                      <a:cubicBezTo>
                        <a:pt x="154305" y="434447"/>
                        <a:pt x="308610" y="360787"/>
                        <a:pt x="373380" y="279507"/>
                      </a:cubicBezTo>
                      <a:cubicBezTo>
                        <a:pt x="438150" y="198227"/>
                        <a:pt x="398780" y="61067"/>
                        <a:pt x="388620" y="20427"/>
                      </a:cubicBezTo>
                      <a:cubicBezTo>
                        <a:pt x="378460" y="-20213"/>
                        <a:pt x="345440" y="7727"/>
                        <a:pt x="312420" y="35667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6400" y="4409178"/>
                  <a:ext cx="1352550" cy="1905000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5600" y="4192657"/>
                  <a:ext cx="838317" cy="790685"/>
                </a:xfrm>
                <a:prstGeom prst="rect">
                  <a:avLst/>
                </a:prstGeom>
              </p:spPr>
            </p:pic>
          </p:grpSp>
          <p:sp>
            <p:nvSpPr>
              <p:cNvPr id="19" name="Cloud Callout 18"/>
              <p:cNvSpPr/>
              <p:nvPr/>
            </p:nvSpPr>
            <p:spPr>
              <a:xfrm>
                <a:off x="2463048" y="918858"/>
                <a:ext cx="3303786" cy="2197722"/>
              </a:xfrm>
              <a:prstGeom prst="cloudCallout">
                <a:avLst>
                  <a:gd name="adj1" fmla="val 58957"/>
                  <a:gd name="adj2" fmla="val 312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940448" y="1333775"/>
                <a:ext cx="3053832" cy="122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To use or not to use… That’s the question</a:t>
                </a:r>
                <a:endParaRPr lang="en-US" sz="3200" dirty="0"/>
              </a:p>
            </p:txBody>
          </p:sp>
        </p:grp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3199" y="2551836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Size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exchange/sharing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00005"/>
            <a:ext cx="1543289" cy="2173646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V="1">
            <a:off x="1828800" y="3461372"/>
            <a:ext cx="990599" cy="304800"/>
          </a:xfrm>
          <a:prstGeom prst="line">
            <a:avLst/>
          </a:prstGeom>
          <a:ln w="76200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971800" y="1667559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Issues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44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t="50000" r="34216" b="28436"/>
          <a:stretch/>
        </p:blipFill>
        <p:spPr bwMode="auto">
          <a:xfrm>
            <a:off x="3810000" y="2894663"/>
            <a:ext cx="489585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21405" y="2589863"/>
            <a:ext cx="1828800" cy="2776955"/>
            <a:chOff x="532081" y="1989887"/>
            <a:chExt cx="1828800" cy="2776955"/>
          </a:xfrm>
        </p:grpSpPr>
        <p:sp>
          <p:nvSpPr>
            <p:cNvPr id="11" name="Rectangle 10"/>
            <p:cNvSpPr/>
            <p:nvPr/>
          </p:nvSpPr>
          <p:spPr>
            <a:xfrm>
              <a:off x="532081" y="2176042"/>
              <a:ext cx="609600" cy="12954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41681" y="2176042"/>
              <a:ext cx="609600" cy="12954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51281" y="2176042"/>
              <a:ext cx="609600" cy="12954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2081" y="3471442"/>
              <a:ext cx="609600" cy="12954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51281" y="3471442"/>
              <a:ext cx="609600" cy="12954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84481" y="2023642"/>
              <a:ext cx="1082040" cy="3048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0264" y="1989887"/>
              <a:ext cx="10476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Landbase</a:t>
              </a:r>
              <a:endParaRPr lang="en-US" sz="1600" dirty="0"/>
            </a:p>
          </p:txBody>
        </p:sp>
      </p:grpSp>
      <p:sp>
        <p:nvSpPr>
          <p:cNvPr id="7" name="Not Equal 6"/>
          <p:cNvSpPr/>
          <p:nvPr/>
        </p:nvSpPr>
        <p:spPr>
          <a:xfrm>
            <a:off x="2845318" y="3677022"/>
            <a:ext cx="1143000" cy="609600"/>
          </a:xfrm>
          <a:prstGeom prst="mathNot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6418" y="1427141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size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85" y="1258421"/>
            <a:ext cx="738837" cy="10406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35884" y="1030617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size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86" y="5008228"/>
            <a:ext cx="738837" cy="10406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14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318695" y="1845606"/>
            <a:ext cx="5231007" cy="4731724"/>
            <a:chOff x="2334073" y="1617006"/>
            <a:chExt cx="5231007" cy="4731724"/>
          </a:xfrm>
        </p:grpSpPr>
        <p:grpSp>
          <p:nvGrpSpPr>
            <p:cNvPr id="27" name="Group 26"/>
            <p:cNvGrpSpPr/>
            <p:nvPr/>
          </p:nvGrpSpPr>
          <p:grpSpPr>
            <a:xfrm>
              <a:off x="4343400" y="1617006"/>
              <a:ext cx="3221680" cy="4731724"/>
              <a:chOff x="1511432" y="1220661"/>
              <a:chExt cx="3221680" cy="473172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l="22161" t="43086" r="70025" b="21651"/>
              <a:stretch/>
            </p:blipFill>
            <p:spPr>
              <a:xfrm>
                <a:off x="3142991" y="1224694"/>
                <a:ext cx="582796" cy="185766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l="22161" t="53458" r="70513" b="23033"/>
              <a:stretch/>
            </p:blipFill>
            <p:spPr>
              <a:xfrm>
                <a:off x="3142991" y="3164050"/>
                <a:ext cx="546371" cy="12384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/>
              <a:srcRect l="22161" t="40320" r="65141" b="11971"/>
              <a:stretch/>
            </p:blipFill>
            <p:spPr>
              <a:xfrm>
                <a:off x="3786069" y="1220661"/>
                <a:ext cx="947043" cy="2513306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7"/>
              <a:srcRect l="22161" t="28666" r="68559" b="4000"/>
              <a:stretch/>
            </p:blipFill>
            <p:spPr>
              <a:xfrm>
                <a:off x="2365448" y="1224694"/>
                <a:ext cx="692070" cy="3678897"/>
              </a:xfrm>
              <a:prstGeom prst="rect">
                <a:avLst/>
              </a:prstGeom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1511432" y="1220661"/>
                <a:ext cx="749689" cy="4731724"/>
                <a:chOff x="228600" y="1066800"/>
                <a:chExt cx="1771650" cy="989870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22161" t="29333" r="66484" b="4001"/>
                <a:stretch/>
              </p:blipFill>
              <p:spPr>
                <a:xfrm>
                  <a:off x="228600" y="1066800"/>
                  <a:ext cx="1771650" cy="7620000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22161" t="62000" r="66606" b="13333"/>
                <a:stretch/>
              </p:blipFill>
              <p:spPr>
                <a:xfrm>
                  <a:off x="238125" y="8146100"/>
                  <a:ext cx="1752600" cy="28194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19719" t="53448" r="68071" b="17586"/>
            <a:stretch/>
          </p:blipFill>
          <p:spPr>
            <a:xfrm>
              <a:off x="2334073" y="1617006"/>
              <a:ext cx="1905000" cy="3200400"/>
            </a:xfrm>
            <a:prstGeom prst="rect">
              <a:avLst/>
            </a:prstGeom>
          </p:spPr>
        </p:pic>
      </p:grpSp>
      <p:sp>
        <p:nvSpPr>
          <p:cNvPr id="30" name="Not Equal 29"/>
          <p:cNvSpPr/>
          <p:nvPr/>
        </p:nvSpPr>
        <p:spPr>
          <a:xfrm>
            <a:off x="2175695" y="3042002"/>
            <a:ext cx="1143000" cy="609600"/>
          </a:xfrm>
          <a:prstGeom prst="mathNot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50747" y="2424682"/>
            <a:ext cx="1552126" cy="2054355"/>
            <a:chOff x="555539" y="2179219"/>
            <a:chExt cx="1552126" cy="2054355"/>
          </a:xfrm>
        </p:grpSpPr>
        <p:sp>
          <p:nvSpPr>
            <p:cNvPr id="33" name="TextBox 32"/>
            <p:cNvSpPr txBox="1"/>
            <p:nvPr/>
          </p:nvSpPr>
          <p:spPr>
            <a:xfrm>
              <a:off x="555539" y="2179219"/>
              <a:ext cx="655950" cy="205435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i="1" dirty="0"/>
                <a:t>Parcels</a:t>
              </a:r>
              <a:endParaRPr lang="en-US" sz="800" i="1" dirty="0"/>
            </a:p>
            <a:p>
              <a:r>
                <a:rPr lang="en-US" sz="800" i="1" dirty="0" smtClean="0"/>
                <a:t>AIN</a:t>
              </a:r>
            </a:p>
            <a:p>
              <a:r>
                <a:rPr lang="en-US" sz="800" i="1" dirty="0" err="1" smtClean="0"/>
                <a:t>Parcel_type</a:t>
              </a:r>
              <a:r>
                <a:rPr lang="en-US" sz="800" i="1" dirty="0" smtClean="0"/>
                <a:t>    </a:t>
              </a:r>
            </a:p>
            <a:p>
              <a:r>
                <a:rPr lang="en-US" sz="800" i="1" dirty="0" err="1" smtClean="0"/>
                <a:t>LastUpdate</a:t>
              </a:r>
              <a:endParaRPr lang="en-US" sz="800" i="1" dirty="0" smtClean="0"/>
            </a:p>
            <a:p>
              <a:r>
                <a:rPr lang="en-US" sz="800" i="1" dirty="0" err="1" smtClean="0"/>
                <a:t>Editorname</a:t>
              </a:r>
              <a:endParaRPr lang="en-US" sz="800" i="1" dirty="0" smtClean="0"/>
            </a:p>
            <a:p>
              <a:r>
                <a:rPr lang="en-US" sz="800" i="1" dirty="0" err="1" smtClean="0"/>
                <a:t>GlobalID</a:t>
              </a:r>
              <a:endParaRPr lang="en-US" sz="800" i="1" dirty="0" smtClean="0"/>
            </a:p>
            <a:p>
              <a:r>
                <a:rPr lang="en-US" sz="800" i="1" dirty="0" smtClean="0"/>
                <a:t>Tract</a:t>
              </a:r>
              <a:endParaRPr lang="en-US" sz="800" i="1" dirty="0"/>
            </a:p>
            <a:p>
              <a:r>
                <a:rPr lang="en-US" sz="800" i="1" dirty="0" err="1" smtClean="0"/>
                <a:t>PM_Ref</a:t>
              </a:r>
              <a:endParaRPr lang="en-US" sz="800" i="1" dirty="0"/>
            </a:p>
            <a:p>
              <a:r>
                <a:rPr lang="en-US" sz="800" i="1" dirty="0"/>
                <a:t>Phase</a:t>
              </a:r>
            </a:p>
            <a:p>
              <a:r>
                <a:rPr lang="en-US" sz="800" i="1" dirty="0"/>
                <a:t>Block</a:t>
              </a:r>
            </a:p>
            <a:p>
              <a:r>
                <a:rPr lang="en-US" sz="800" i="1" dirty="0" smtClean="0"/>
                <a:t>Lot</a:t>
              </a:r>
              <a:endParaRPr lang="en-US" sz="800" i="1" dirty="0"/>
            </a:p>
            <a:p>
              <a:r>
                <a:rPr lang="en-US" sz="800" i="1" dirty="0" err="1" smtClean="0"/>
                <a:t>Unit_No</a:t>
              </a:r>
              <a:endParaRPr lang="en-US" sz="800" i="1" dirty="0"/>
            </a:p>
            <a:p>
              <a:r>
                <a:rPr lang="en-US" sz="800" i="1" dirty="0" err="1" smtClean="0"/>
                <a:t>Tot_Units</a:t>
              </a:r>
              <a:endParaRPr lang="en-US" sz="800" i="1" dirty="0"/>
            </a:p>
            <a:p>
              <a:r>
                <a:rPr lang="en-US" sz="800" i="1" dirty="0" smtClean="0"/>
                <a:t>TRA</a:t>
              </a:r>
              <a:endParaRPr lang="en-US" sz="800" i="1" dirty="0"/>
            </a:p>
            <a:p>
              <a:r>
                <a:rPr lang="en-US" sz="800" i="1" dirty="0" err="1" smtClean="0"/>
                <a:t>SubdType</a:t>
              </a:r>
              <a:endParaRPr lang="en-US" sz="800" i="1" dirty="0"/>
            </a:p>
            <a:p>
              <a:r>
                <a:rPr lang="en-US" sz="800" i="1" dirty="0" err="1" smtClean="0"/>
                <a:t>PclType</a:t>
              </a:r>
              <a:endParaRPr lang="en-US" sz="800" i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99315" y="2179219"/>
              <a:ext cx="808350" cy="132343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b="1" i="1" dirty="0"/>
                <a:t>Boundaries</a:t>
              </a:r>
              <a:endParaRPr lang="en-US" sz="800" dirty="0"/>
            </a:p>
            <a:p>
              <a:r>
                <a:rPr lang="en-US" sz="800" i="1" dirty="0"/>
                <a:t>Angle</a:t>
              </a:r>
              <a:endParaRPr lang="en-US" sz="800" dirty="0"/>
            </a:p>
            <a:p>
              <a:r>
                <a:rPr lang="en-US" sz="800" i="1" dirty="0"/>
                <a:t>Distance</a:t>
              </a:r>
              <a:endParaRPr lang="en-US" sz="800" dirty="0"/>
            </a:p>
            <a:p>
              <a:r>
                <a:rPr lang="en-US" sz="800" i="1" dirty="0"/>
                <a:t>Radius</a:t>
              </a:r>
              <a:endParaRPr lang="en-US" sz="800" dirty="0"/>
            </a:p>
            <a:p>
              <a:r>
                <a:rPr lang="en-US" sz="800" i="1" dirty="0" smtClean="0"/>
                <a:t>Delta</a:t>
              </a:r>
              <a:endParaRPr lang="en-US" sz="800" dirty="0"/>
            </a:p>
            <a:p>
              <a:r>
                <a:rPr lang="en-US" sz="800" i="1" dirty="0"/>
                <a:t>Tangent</a:t>
              </a:r>
              <a:endParaRPr lang="en-US" sz="800" dirty="0"/>
            </a:p>
            <a:p>
              <a:r>
                <a:rPr lang="en-US" sz="800" i="1" dirty="0" err="1"/>
                <a:t>Arclength</a:t>
              </a:r>
              <a:endParaRPr lang="en-US" sz="800" dirty="0"/>
            </a:p>
            <a:p>
              <a:r>
                <a:rPr lang="en-US" sz="800" i="1" dirty="0"/>
                <a:t>Side</a:t>
              </a:r>
              <a:endParaRPr lang="en-US" sz="800" dirty="0"/>
            </a:p>
            <a:p>
              <a:r>
                <a:rPr lang="en-US" sz="800" i="1" dirty="0"/>
                <a:t>Layer</a:t>
              </a:r>
            </a:p>
            <a:p>
              <a:r>
                <a:rPr lang="en-US" sz="800" i="1" dirty="0" err="1"/>
                <a:t>Show_on_Index</a:t>
              </a:r>
              <a:endParaRPr lang="en-US" sz="800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1434533" y="4472030"/>
            <a:ext cx="10845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 ? ?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21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2" y="1228130"/>
            <a:ext cx="8634754" cy="5213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81495"/>
            <a:ext cx="738837" cy="1040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5588" t="24676" r="27938" b="28552"/>
          <a:stretch/>
        </p:blipFill>
        <p:spPr>
          <a:xfrm>
            <a:off x="4114800" y="1465925"/>
            <a:ext cx="4301006" cy="458774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05099" y="799808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Plotting</a:t>
            </a:r>
          </a:p>
        </p:txBody>
      </p:sp>
    </p:spTree>
    <p:extLst>
      <p:ext uri="{BB962C8B-B14F-4D97-AF65-F5344CB8AC3E}">
        <p14:creationId xmlns:p14="http://schemas.microsoft.com/office/powerpoint/2010/main" val="314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1225296"/>
            <a:ext cx="8632649" cy="52120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81495"/>
            <a:ext cx="738837" cy="1040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3526" t="23275" r="10283" b="21170"/>
          <a:stretch/>
        </p:blipFill>
        <p:spPr>
          <a:xfrm>
            <a:off x="3810000" y="1576316"/>
            <a:ext cx="4629854" cy="429108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05099" y="799808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Plotting</a:t>
            </a:r>
          </a:p>
        </p:txBody>
      </p:sp>
    </p:spTree>
    <p:extLst>
      <p:ext uri="{BB962C8B-B14F-4D97-AF65-F5344CB8AC3E}">
        <p14:creationId xmlns:p14="http://schemas.microsoft.com/office/powerpoint/2010/main" val="14501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149" t="14005" r="2677" b="5109"/>
          <a:stretch/>
        </p:blipFill>
        <p:spPr>
          <a:xfrm>
            <a:off x="76199" y="1142999"/>
            <a:ext cx="8994299" cy="5691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400" y="5893085"/>
            <a:ext cx="6950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exchange/sharing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80" y="5726720"/>
            <a:ext cx="738837" cy="10406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58613359"/>
              </p:ext>
            </p:extLst>
          </p:nvPr>
        </p:nvGraphicFramePr>
        <p:xfrm>
          <a:off x="1219200" y="1226773"/>
          <a:ext cx="6664504" cy="444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9" y="2904740"/>
            <a:ext cx="1295400" cy="10870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24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94692"/>
            <a:ext cx="738837" cy="10406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6" y="1142999"/>
            <a:ext cx="6841126" cy="456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691249" y="5745481"/>
            <a:ext cx="5761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apply the fabric…</a:t>
            </a:r>
          </a:p>
        </p:txBody>
      </p:sp>
    </p:spTree>
    <p:extLst>
      <p:ext uri="{BB962C8B-B14F-4D97-AF65-F5344CB8AC3E}">
        <p14:creationId xmlns:p14="http://schemas.microsoft.com/office/powerpoint/2010/main" val="31488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-1" y="57150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252" y="3148"/>
            <a:ext cx="768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</a:t>
            </a:r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Parcel Fabric?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94692"/>
            <a:ext cx="738837" cy="10406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62214" y="5747007"/>
            <a:ext cx="621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/>
              <a:t>Eeny</a:t>
            </a:r>
            <a:r>
              <a:rPr lang="es-ES" sz="4000" b="1" dirty="0"/>
              <a:t>, </a:t>
            </a:r>
            <a:r>
              <a:rPr lang="es-ES" sz="4000" b="1" dirty="0" err="1"/>
              <a:t>meeny</a:t>
            </a:r>
            <a:r>
              <a:rPr lang="es-ES" sz="4000" b="1" dirty="0"/>
              <a:t>, </a:t>
            </a:r>
            <a:r>
              <a:rPr lang="es-ES" sz="4000" b="1" dirty="0" err="1"/>
              <a:t>miny</a:t>
            </a:r>
            <a:r>
              <a:rPr lang="es-ES" sz="4000" b="1" dirty="0"/>
              <a:t>, </a:t>
            </a:r>
            <a:r>
              <a:rPr lang="es-ES" sz="4000" b="1" dirty="0" err="1"/>
              <a:t>moe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75005"/>
            <a:ext cx="6711894" cy="450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30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191" y="3148"/>
            <a:ext cx="221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Topics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6670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Geodatabase?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Parcel Fabric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job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production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676400"/>
            <a:ext cx="2667000" cy="4036238"/>
            <a:chOff x="38100" y="1959749"/>
            <a:chExt cx="2667000" cy="4036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9F9"/>
                </a:clrFrom>
                <a:clrTo>
                  <a:srgbClr val="FF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2667000"/>
              <a:ext cx="2667000" cy="33289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59749"/>
              <a:ext cx="1004296" cy="1414502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191" y="3148"/>
            <a:ext cx="221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Topics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6670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Geodatabase?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Parcel Fabric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job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production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676400"/>
            <a:ext cx="2667000" cy="4036238"/>
            <a:chOff x="38100" y="1959749"/>
            <a:chExt cx="2667000" cy="4036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9F9"/>
                </a:clrFrom>
                <a:clrTo>
                  <a:srgbClr val="FF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2667000"/>
              <a:ext cx="2667000" cy="33289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59749"/>
              <a:ext cx="1004296" cy="1414502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0" y="58674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5598" y="3148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Training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4584920"/>
            <a:ext cx="1268707" cy="178691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111843" y="2831893"/>
            <a:ext cx="2534970" cy="10864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Ownership Training</a:t>
            </a:r>
          </a:p>
          <a:p>
            <a:pPr algn="ctr">
              <a:defRPr/>
            </a:pPr>
            <a:r>
              <a:rPr lang="en-US" sz="1400" b="1" dirty="0"/>
              <a:t>(Property description interpretation)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7184" y="2831893"/>
            <a:ext cx="2534970" cy="10864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Mapping Training</a:t>
            </a:r>
          </a:p>
          <a:p>
            <a:pPr algn="ctr">
              <a:defRPr/>
            </a:pPr>
            <a:r>
              <a:rPr lang="en-US" sz="1400" b="1" dirty="0"/>
              <a:t>(In-house, to our staff)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09663" y="4180858"/>
            <a:ext cx="2534970" cy="10864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GIS for Mappers</a:t>
            </a:r>
          </a:p>
          <a:p>
            <a:pPr algn="ctr">
              <a:defRPr/>
            </a:pPr>
            <a:r>
              <a:rPr lang="en-US" sz="1400" b="1" dirty="0"/>
              <a:t>(In-house, to our staff)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75219" y="4180858"/>
            <a:ext cx="2534970" cy="10864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Appraisal Training</a:t>
            </a:r>
          </a:p>
          <a:p>
            <a:pPr algn="ctr">
              <a:defRPr/>
            </a:pPr>
            <a:r>
              <a:rPr lang="en-US" sz="1400" b="1" dirty="0"/>
              <a:t>(Introduction to mapping)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552823" y="5483048"/>
            <a:ext cx="2534970" cy="10864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Other Counties</a:t>
            </a:r>
            <a:endParaRPr lang="en-US" dirty="0"/>
          </a:p>
          <a:p>
            <a:pPr algn="ctr">
              <a:defRPr/>
            </a:pPr>
            <a:r>
              <a:rPr lang="en-US" sz="1400" b="1" dirty="0"/>
              <a:t>(Mapping &amp; GIS  through classes &amp; conferences)</a:t>
            </a:r>
          </a:p>
        </p:txBody>
      </p:sp>
      <p:sp>
        <p:nvSpPr>
          <p:cNvPr id="44" name="Down Arrow 43"/>
          <p:cNvSpPr/>
          <p:nvPr/>
        </p:nvSpPr>
        <p:spPr>
          <a:xfrm>
            <a:off x="3466171" y="2760109"/>
            <a:ext cx="244475" cy="161290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5502933" y="2766459"/>
            <a:ext cx="244475" cy="1624012"/>
          </a:xfrm>
          <a:prstGeom prst="downArrow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Bent-Up Arrow 45"/>
          <p:cNvSpPr/>
          <p:nvPr/>
        </p:nvSpPr>
        <p:spPr>
          <a:xfrm flipV="1">
            <a:off x="6763408" y="2263221"/>
            <a:ext cx="561975" cy="606425"/>
          </a:xfrm>
          <a:prstGeom prst="bentUp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Bent-Up Arrow 46"/>
          <p:cNvSpPr/>
          <p:nvPr/>
        </p:nvSpPr>
        <p:spPr>
          <a:xfrm flipH="1" flipV="1">
            <a:off x="2226333" y="2315609"/>
            <a:ext cx="561975" cy="606425"/>
          </a:xfrm>
          <a:prstGeom prst="bentUp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4528208" y="2761696"/>
            <a:ext cx="244475" cy="2860675"/>
          </a:xfrm>
          <a:prstGeom prst="downArrow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21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794658" y="1663146"/>
            <a:ext cx="4051300" cy="10858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&amp; GIS </a:t>
            </a:r>
            <a:r>
              <a:rPr lang="en-US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405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58674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5596" y="3148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4619603"/>
            <a:ext cx="1268707" cy="1786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22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53686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3" name="Rectangle 32"/>
          <p:cNvSpPr/>
          <p:nvPr/>
        </p:nvSpPr>
        <p:spPr>
          <a:xfrm>
            <a:off x="3717336" y="6198890"/>
            <a:ext cx="1861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Eagerness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92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58674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5596" y="3148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4619603"/>
            <a:ext cx="1268707" cy="1786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23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332">
            <a:off x="1447800" y="1259909"/>
            <a:ext cx="6400800" cy="4780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3253369" y="6198890"/>
            <a:ext cx="2637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Concentration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32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58674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5596" y="3148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4619603"/>
            <a:ext cx="1268707" cy="1786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24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70065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3792779" y="6197731"/>
            <a:ext cx="1616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Relaxing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57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58674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5596" y="3148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4619603"/>
            <a:ext cx="1268707" cy="1786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25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185">
            <a:off x="1447800" y="1285547"/>
            <a:ext cx="6400800" cy="4780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3507444" y="6198890"/>
            <a:ext cx="212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Enthusiasm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024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58674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5596" y="3148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4619603"/>
            <a:ext cx="1268707" cy="1786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26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3046581" y="6198890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Accomplishment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379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191" y="3148"/>
            <a:ext cx="221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Topics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6670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Geodatabase?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Parcel Fabric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job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production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676400"/>
            <a:ext cx="2667000" cy="4036238"/>
            <a:chOff x="38100" y="1959749"/>
            <a:chExt cx="2667000" cy="4036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9F9"/>
                </a:clrFrom>
                <a:clrTo>
                  <a:srgbClr val="FF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2667000"/>
              <a:ext cx="2667000" cy="33289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59749"/>
              <a:ext cx="1004296" cy="1414502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0" y="59436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656" y="3148"/>
            <a:ext cx="8438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Tracking Job Assignments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92162" y="4732635"/>
            <a:ext cx="1117673" cy="1610170"/>
            <a:chOff x="3913139" y="3216676"/>
            <a:chExt cx="1117673" cy="16101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895" y="3474958"/>
              <a:ext cx="959840" cy="13518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46561">
              <a:off x="3986757" y="3143058"/>
              <a:ext cx="270749" cy="41798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53439" flipH="1">
              <a:off x="4686445" y="3148604"/>
              <a:ext cx="270749" cy="417985"/>
            </a:xfrm>
            <a:prstGeom prst="rect">
              <a:avLst/>
            </a:prstGeom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855178773"/>
              </p:ext>
            </p:extLst>
          </p:nvPr>
        </p:nvGraphicFramePr>
        <p:xfrm>
          <a:off x="1523999" y="1178270"/>
          <a:ext cx="6096000" cy="4666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706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0" y="58674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12676" y="3148"/>
            <a:ext cx="851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Tracking Job Assignments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4299" y="2757170"/>
            <a:ext cx="8915400" cy="3599179"/>
            <a:chOff x="373647" y="2677771"/>
            <a:chExt cx="8328435" cy="27432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64" t="29864" r="36930" b="38794"/>
            <a:stretch/>
          </p:blipFill>
          <p:spPr bwMode="auto">
            <a:xfrm>
              <a:off x="373647" y="2677771"/>
              <a:ext cx="3872583" cy="2743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4" t="28739" r="33829" b="36483"/>
            <a:stretch/>
          </p:blipFill>
          <p:spPr bwMode="auto">
            <a:xfrm>
              <a:off x="4426543" y="2677771"/>
              <a:ext cx="4275539" cy="2743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55633356"/>
              </p:ext>
            </p:extLst>
          </p:nvPr>
        </p:nvGraphicFramePr>
        <p:xfrm>
          <a:off x="1295399" y="1141728"/>
          <a:ext cx="6553200" cy="169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62" y="3975217"/>
            <a:ext cx="996297" cy="14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191" y="3148"/>
            <a:ext cx="221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Topics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6670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Geodatabase?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Parcel Fabric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job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production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676400"/>
            <a:ext cx="2667000" cy="4036238"/>
            <a:chOff x="38100" y="1959749"/>
            <a:chExt cx="2667000" cy="4036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9F9"/>
                </a:clrFrom>
                <a:clrTo>
                  <a:srgbClr val="FF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2667000"/>
              <a:ext cx="2667000" cy="33289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59749"/>
              <a:ext cx="1004296" cy="1414502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5867400"/>
            <a:ext cx="9144000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676" y="3148"/>
            <a:ext cx="851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Tracking Job Assignments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7578" y="2597602"/>
            <a:ext cx="25224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Engineer Duties: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Review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Verify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Investigate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Resolve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Produce/correct maps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7974" y="2733968"/>
            <a:ext cx="1076808" cy="1648738"/>
            <a:chOff x="7114731" y="4976132"/>
            <a:chExt cx="1293051" cy="18533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022" y="4976132"/>
              <a:ext cx="650468" cy="9161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4731" y="5751946"/>
              <a:ext cx="1293051" cy="10775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444013"/>
            <a:ext cx="2831750" cy="211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572233619"/>
              </p:ext>
            </p:extLst>
          </p:nvPr>
        </p:nvGraphicFramePr>
        <p:xfrm>
          <a:off x="1295399" y="969329"/>
          <a:ext cx="6553200" cy="169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28816656"/>
              </p:ext>
            </p:extLst>
          </p:nvPr>
        </p:nvGraphicFramePr>
        <p:xfrm>
          <a:off x="1295399" y="4343400"/>
          <a:ext cx="6553200" cy="169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2667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0" y="59436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676" y="3148"/>
            <a:ext cx="851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Tracking Job Assignments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Cube 9"/>
          <p:cNvSpPr/>
          <p:nvPr/>
        </p:nvSpPr>
        <p:spPr>
          <a:xfrm>
            <a:off x="1626108" y="6076949"/>
            <a:ext cx="5562600" cy="558801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&amp; GIS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Services’ Joint Chiefs of Staff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31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r="4399" b="10133"/>
          <a:stretch/>
        </p:blipFill>
        <p:spPr>
          <a:xfrm>
            <a:off x="762000" y="1339227"/>
            <a:ext cx="7498733" cy="435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0" y="59436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676" y="3148"/>
            <a:ext cx="851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Tracking Job Assignments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Cube 9"/>
          <p:cNvSpPr/>
          <p:nvPr/>
        </p:nvSpPr>
        <p:spPr>
          <a:xfrm>
            <a:off x="1626108" y="6076949"/>
            <a:ext cx="5562600" cy="558801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&amp; GIS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Services’ Production Unit A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3" b="10596"/>
          <a:stretch/>
        </p:blipFill>
        <p:spPr>
          <a:xfrm>
            <a:off x="612648" y="1339227"/>
            <a:ext cx="7773476" cy="436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91000"/>
            <a:ext cx="618526" cy="871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3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0" y="59436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676" y="3148"/>
            <a:ext cx="851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Tracking Job Assignments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Cube 9"/>
          <p:cNvSpPr/>
          <p:nvPr/>
        </p:nvSpPr>
        <p:spPr>
          <a:xfrm>
            <a:off x="969375" y="6076949"/>
            <a:ext cx="7205247" cy="558801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&amp; GIS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Services’ Checking and TRA Unit, File Room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35" y="1255931"/>
            <a:ext cx="3451604" cy="25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75" y="4019546"/>
            <a:ext cx="2327564" cy="173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1" y="1224235"/>
            <a:ext cx="3451604" cy="25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1" y="4019545"/>
            <a:ext cx="2327564" cy="173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93" y="4019545"/>
            <a:ext cx="2327564" cy="173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009233"/>
            <a:ext cx="488030" cy="687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5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191" y="3148"/>
            <a:ext cx="221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Topics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6670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Geodatabase?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Parcel Fabric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job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production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676400"/>
            <a:ext cx="2667000" cy="4036238"/>
            <a:chOff x="38100" y="1959749"/>
            <a:chExt cx="2667000" cy="4036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9F9"/>
                </a:clrFrom>
                <a:clrTo>
                  <a:srgbClr val="FF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2667000"/>
              <a:ext cx="2667000" cy="33289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59749"/>
              <a:ext cx="1004296" cy="1414502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b="1191"/>
          <a:stretch/>
        </p:blipFill>
        <p:spPr>
          <a:xfrm>
            <a:off x="30480" y="1173478"/>
            <a:ext cx="9097755" cy="554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402" y="3148"/>
            <a:ext cx="8603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1831" y="5043473"/>
            <a:ext cx="1027938" cy="1447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2328828"/>
            <a:ext cx="8366235" cy="3319498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Add datasets to the template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(Parcels and TRA)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Select data for page to work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(AIN like ‘2004005%’)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Complete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title box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(AMB, page, TRA, IDs)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4. Save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mxd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export to PDF and print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3368" y="1530668"/>
            <a:ext cx="37338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workflow: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397" y="3148"/>
            <a:ext cx="8603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1926">
            <a:off x="179283" y="1711978"/>
            <a:ext cx="737612" cy="1038890"/>
          </a:xfrm>
          <a:prstGeom prst="rect">
            <a:avLst/>
          </a:prstGeom>
        </p:spPr>
      </p:pic>
      <p:pic>
        <p:nvPicPr>
          <p:cNvPr id="7" name="Picture 3" descr="amb803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251825" cy="532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ud Callout 31"/>
          <p:cNvSpPr/>
          <p:nvPr/>
        </p:nvSpPr>
        <p:spPr>
          <a:xfrm>
            <a:off x="151694" y="1371600"/>
            <a:ext cx="3823944" cy="2782868"/>
          </a:xfrm>
          <a:prstGeom prst="cloudCallout">
            <a:avLst>
              <a:gd name="adj1" fmla="val 19617"/>
              <a:gd name="adj2" fmla="val 687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132011" y="1735961"/>
            <a:ext cx="4495800" cy="2509726"/>
            <a:chOff x="4132011" y="1735961"/>
            <a:chExt cx="4495800" cy="2509726"/>
          </a:xfrm>
        </p:grpSpPr>
        <p:sp>
          <p:nvSpPr>
            <p:cNvPr id="18" name="Rectangle 17"/>
            <p:cNvSpPr/>
            <p:nvPr/>
          </p:nvSpPr>
          <p:spPr>
            <a:xfrm>
              <a:off x="4132011" y="1735961"/>
              <a:ext cx="4495800" cy="25097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001">
              <a:schemeClr val="lt1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34581" y="1827180"/>
              <a:ext cx="4307031" cy="2327288"/>
              <a:chOff x="612648" y="1711312"/>
              <a:chExt cx="5294176" cy="286068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885150" y="1711312"/>
                <a:ext cx="1021674" cy="2860688"/>
                <a:chOff x="5943600" y="1371600"/>
                <a:chExt cx="1524000" cy="4267200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4804" t="44156" r="14979" b="37154"/>
                <a:stretch/>
              </p:blipFill>
              <p:spPr>
                <a:xfrm>
                  <a:off x="6297672" y="4798744"/>
                  <a:ext cx="809625" cy="7620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5594" t="13914" r="12145" b="74323"/>
                <a:stretch/>
              </p:blipFill>
              <p:spPr>
                <a:xfrm>
                  <a:off x="6193364" y="1426368"/>
                  <a:ext cx="1018240" cy="550400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6266" t="35007" r="16756" b="59363"/>
                <a:stretch/>
              </p:blipFill>
              <p:spPr>
                <a:xfrm>
                  <a:off x="6283384" y="2764417"/>
                  <a:ext cx="838201" cy="38100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5476" t="71181" r="13799" b="20519"/>
                <a:stretch/>
              </p:blipFill>
              <p:spPr>
                <a:xfrm>
                  <a:off x="6130984" y="2121477"/>
                  <a:ext cx="1143000" cy="498231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5632" t="47393" r="16122" b="41347"/>
                <a:stretch/>
              </p:blipFill>
              <p:spPr>
                <a:xfrm>
                  <a:off x="6207184" y="3290126"/>
                  <a:ext cx="990601" cy="76200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5975" t="59779" r="16756" b="33465"/>
                <a:stretch/>
              </p:blipFill>
              <p:spPr>
                <a:xfrm>
                  <a:off x="6265892" y="4196835"/>
                  <a:ext cx="873184" cy="457200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5943600" y="1371600"/>
                  <a:ext cx="1524000" cy="4267200"/>
                </a:xfrm>
                <a:prstGeom prst="rect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5943600" y="2057400"/>
                  <a:ext cx="1524000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5943600" y="2667000"/>
                  <a:ext cx="1524000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943600" y="3200400"/>
                  <a:ext cx="1524000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5943600" y="4114800"/>
                  <a:ext cx="1524000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5943600" y="4724400"/>
                  <a:ext cx="1524000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612648" y="2273233"/>
                <a:ext cx="1583595" cy="2079107"/>
                <a:chOff x="806335" y="2057400"/>
                <a:chExt cx="2362200" cy="310134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69535" t="26160" r="17745" b="41169"/>
                <a:stretch/>
              </p:blipFill>
              <p:spPr>
                <a:xfrm>
                  <a:off x="838200" y="2121477"/>
                  <a:ext cx="2298470" cy="3037263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806335" y="2057400"/>
                  <a:ext cx="2362200" cy="1447800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535299" y="1866160"/>
                <a:ext cx="1925195" cy="2667135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900" dirty="0" smtClean="0">
                    <a:ln>
                      <a:solidFill>
                        <a:srgbClr val="0070C0"/>
                      </a:solidFill>
                    </a:ln>
                    <a:solidFill>
                      <a:srgbClr val="FF0000"/>
                    </a:solidFill>
                  </a:rPr>
                  <a:t>Must not have dangles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900" dirty="0" smtClean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900" dirty="0" smtClean="0">
                    <a:ln>
                      <a:solidFill>
                        <a:srgbClr val="0070C0"/>
                      </a:solidFill>
                    </a:ln>
                    <a:solidFill>
                      <a:srgbClr val="FF0000"/>
                    </a:solidFill>
                  </a:rPr>
                  <a:t>Must not intersect or touch interior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900" dirty="0" smtClean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900" dirty="0" smtClean="0">
                    <a:ln>
                      <a:solidFill>
                        <a:srgbClr val="0070C0"/>
                      </a:solidFill>
                    </a:ln>
                    <a:solidFill>
                      <a:srgbClr val="FF0000"/>
                    </a:solidFill>
                  </a:rPr>
                  <a:t>Must not self overlap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900" dirty="0" smtClean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900" dirty="0" smtClean="0">
                    <a:ln>
                      <a:solidFill>
                        <a:srgbClr val="0070C0"/>
                      </a:solidFill>
                    </a:ln>
                    <a:solidFill>
                      <a:srgbClr val="FF0000"/>
                    </a:solidFill>
                  </a:rPr>
                  <a:t>Must not self intersect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900" dirty="0" smtClean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900" dirty="0" smtClean="0">
                    <a:ln>
                      <a:solidFill>
                        <a:srgbClr val="0070C0"/>
                      </a:solidFill>
                    </a:ln>
                    <a:solidFill>
                      <a:srgbClr val="FF0000"/>
                    </a:solidFill>
                  </a:rPr>
                  <a:t>Must be single part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900" dirty="0" smtClean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900" dirty="0" smtClean="0">
                    <a:ln>
                      <a:solidFill>
                        <a:srgbClr val="0070C0"/>
                      </a:solidFill>
                    </a:ln>
                    <a:solidFill>
                      <a:srgbClr val="FF0000"/>
                    </a:solidFill>
                  </a:rPr>
                  <a:t>Parcel boundary must be covered by Boundaries</a:t>
                </a:r>
                <a:endParaRPr lang="en-US" sz="90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8" name="Straight Arrow Connector 27"/>
              <p:cNvCxnSpPr>
                <a:stCxn id="24" idx="3"/>
              </p:cNvCxnSpPr>
              <p:nvPr/>
            </p:nvCxnSpPr>
            <p:spPr>
              <a:xfrm>
                <a:off x="2196243" y="2758528"/>
                <a:ext cx="339056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4460494" y="3039489"/>
                <a:ext cx="424656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4623" y="1959969"/>
            <a:ext cx="3103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is fine, but…</a:t>
            </a:r>
          </a:p>
          <a:p>
            <a:r>
              <a:rPr lang="en-US" sz="3200" dirty="0" smtClean="0"/>
              <a:t>What about condominiums?</a:t>
            </a:r>
            <a:endParaRPr lang="es-ES" sz="32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2599545" y="4448182"/>
            <a:ext cx="1700847" cy="2005219"/>
            <a:chOff x="1486875" y="4200300"/>
            <a:chExt cx="1700847" cy="20052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4200300"/>
              <a:ext cx="1423702" cy="2005219"/>
            </a:xfrm>
            <a:prstGeom prst="rect">
              <a:avLst/>
            </a:prstGeom>
          </p:spPr>
        </p:pic>
        <p:sp>
          <p:nvSpPr>
            <p:cNvPr id="30" name="Freeform 29"/>
            <p:cNvSpPr/>
            <p:nvPr/>
          </p:nvSpPr>
          <p:spPr>
            <a:xfrm>
              <a:off x="1486875" y="5272755"/>
              <a:ext cx="317862" cy="461473"/>
            </a:xfrm>
            <a:custGeom>
              <a:avLst/>
              <a:gdLst>
                <a:gd name="connsiteX0" fmla="*/ 282104 w 317862"/>
                <a:gd name="connsiteY0" fmla="*/ 0 h 461473"/>
                <a:gd name="connsiteX1" fmla="*/ 93 w 317862"/>
                <a:gd name="connsiteY1" fmla="*/ 256374 h 461473"/>
                <a:gd name="connsiteX2" fmla="*/ 307742 w 317862"/>
                <a:gd name="connsiteY2" fmla="*/ 376015 h 461473"/>
                <a:gd name="connsiteX3" fmla="*/ 213738 w 317862"/>
                <a:gd name="connsiteY3" fmla="*/ 461473 h 46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862" h="461473">
                  <a:moveTo>
                    <a:pt x="282104" y="0"/>
                  </a:moveTo>
                  <a:cubicBezTo>
                    <a:pt x="138962" y="96852"/>
                    <a:pt x="-4180" y="193705"/>
                    <a:pt x="93" y="256374"/>
                  </a:cubicBezTo>
                  <a:cubicBezTo>
                    <a:pt x="4366" y="319043"/>
                    <a:pt x="272135" y="341832"/>
                    <a:pt x="307742" y="376015"/>
                  </a:cubicBezTo>
                  <a:cubicBezTo>
                    <a:pt x="343349" y="410198"/>
                    <a:pt x="278543" y="435835"/>
                    <a:pt x="213738" y="46147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700471" y="4834020"/>
              <a:ext cx="487251" cy="532739"/>
            </a:xfrm>
            <a:custGeom>
              <a:avLst/>
              <a:gdLst>
                <a:gd name="connsiteX0" fmla="*/ 0 w 487251"/>
                <a:gd name="connsiteY0" fmla="*/ 532739 h 532739"/>
                <a:gd name="connsiteX1" fmla="*/ 487110 w 487251"/>
                <a:gd name="connsiteY1" fmla="*/ 242182 h 532739"/>
                <a:gd name="connsiteX2" fmla="*/ 51275 w 487251"/>
                <a:gd name="connsiteY2" fmla="*/ 2900 h 532739"/>
                <a:gd name="connsiteX3" fmla="*/ 111095 w 487251"/>
                <a:gd name="connsiteY3" fmla="*/ 131087 h 53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251" h="532739">
                  <a:moveTo>
                    <a:pt x="0" y="532739"/>
                  </a:moveTo>
                  <a:cubicBezTo>
                    <a:pt x="239282" y="431613"/>
                    <a:pt x="478564" y="330488"/>
                    <a:pt x="487110" y="242182"/>
                  </a:cubicBezTo>
                  <a:cubicBezTo>
                    <a:pt x="495656" y="153876"/>
                    <a:pt x="113944" y="21416"/>
                    <a:pt x="51275" y="2900"/>
                  </a:cubicBezTo>
                  <a:cubicBezTo>
                    <a:pt x="-11394" y="-15616"/>
                    <a:pt x="49850" y="57735"/>
                    <a:pt x="111095" y="13108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8166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97383"/>
            <a:ext cx="2057400" cy="485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295400"/>
            <a:ext cx="7482167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787991" y="3810000"/>
            <a:ext cx="996018" cy="1521064"/>
            <a:chOff x="5364438" y="4574562"/>
            <a:chExt cx="1295400" cy="19782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438" y="5398509"/>
              <a:ext cx="1295400" cy="1154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071" y="4574562"/>
              <a:ext cx="646134" cy="91004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77896" y="5943600"/>
            <a:ext cx="4261104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One polygon per parcel</a:t>
            </a:r>
          </a:p>
          <a:p>
            <a:pPr algn="ctr"/>
            <a:r>
              <a:rPr lang="en-US" b="1" dirty="0" smtClean="0"/>
              <a:t>(each condominium unit = one parcel)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86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397" y="3148"/>
            <a:ext cx="8603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" y="1298547"/>
            <a:ext cx="8196348" cy="530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181600" y="4343400"/>
            <a:ext cx="1219200" cy="1524000"/>
            <a:chOff x="5181600" y="4343400"/>
            <a:chExt cx="1219200" cy="1524000"/>
          </a:xfrm>
        </p:grpSpPr>
        <p:sp>
          <p:nvSpPr>
            <p:cNvPr id="8" name="Freeform 7"/>
            <p:cNvSpPr/>
            <p:nvPr/>
          </p:nvSpPr>
          <p:spPr>
            <a:xfrm>
              <a:off x="5943600" y="4800600"/>
              <a:ext cx="350520" cy="516700"/>
            </a:xfrm>
            <a:custGeom>
              <a:avLst/>
              <a:gdLst>
                <a:gd name="connsiteX0" fmla="*/ 0 w 350520"/>
                <a:gd name="connsiteY0" fmla="*/ 516700 h 516700"/>
                <a:gd name="connsiteX1" fmla="*/ 289560 w 350520"/>
                <a:gd name="connsiteY1" fmla="*/ 356680 h 516700"/>
                <a:gd name="connsiteX2" fmla="*/ 342900 w 350520"/>
                <a:gd name="connsiteY2" fmla="*/ 44260 h 516700"/>
                <a:gd name="connsiteX3" fmla="*/ 327660 w 350520"/>
                <a:gd name="connsiteY3" fmla="*/ 6160 h 516700"/>
                <a:gd name="connsiteX4" fmla="*/ 304800 w 350520"/>
                <a:gd name="connsiteY4" fmla="*/ 82360 h 516700"/>
                <a:gd name="connsiteX5" fmla="*/ 350520 w 350520"/>
                <a:gd name="connsiteY5" fmla="*/ 112840 h 51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520" h="516700">
                  <a:moveTo>
                    <a:pt x="0" y="516700"/>
                  </a:moveTo>
                  <a:cubicBezTo>
                    <a:pt x="116205" y="476060"/>
                    <a:pt x="232410" y="435420"/>
                    <a:pt x="289560" y="356680"/>
                  </a:cubicBezTo>
                  <a:cubicBezTo>
                    <a:pt x="346710" y="277940"/>
                    <a:pt x="336550" y="102680"/>
                    <a:pt x="342900" y="44260"/>
                  </a:cubicBezTo>
                  <a:cubicBezTo>
                    <a:pt x="349250" y="-14160"/>
                    <a:pt x="334010" y="-190"/>
                    <a:pt x="327660" y="6160"/>
                  </a:cubicBezTo>
                  <a:cubicBezTo>
                    <a:pt x="321310" y="12510"/>
                    <a:pt x="300990" y="64580"/>
                    <a:pt x="304800" y="82360"/>
                  </a:cubicBezTo>
                  <a:cubicBezTo>
                    <a:pt x="308610" y="100140"/>
                    <a:pt x="329565" y="106490"/>
                    <a:pt x="350520" y="1128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4495800"/>
              <a:ext cx="973836" cy="1371600"/>
            </a:xfrm>
            <a:prstGeom prst="rect">
              <a:avLst/>
            </a:prstGeom>
          </p:spPr>
        </p:pic>
        <p:cxnSp>
          <p:nvCxnSpPr>
            <p:cNvPr id="11" name="Straight Connector 10"/>
            <p:cNvCxnSpPr>
              <a:stCxn id="8" idx="3"/>
            </p:cNvCxnSpPr>
            <p:nvPr/>
          </p:nvCxnSpPr>
          <p:spPr>
            <a:xfrm flipV="1">
              <a:off x="6271260" y="4343400"/>
              <a:ext cx="129540" cy="4633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914400" y="5867400"/>
            <a:ext cx="3429000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Landbase.ASSESSOR.Tax_Parcels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39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96000" y="3810000"/>
            <a:ext cx="1066800" cy="76200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3382065" y="2177624"/>
            <a:ext cx="5473589" cy="3569733"/>
            <a:chOff x="5867399" y="3809999"/>
            <a:chExt cx="1752601" cy="11430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45" t="44481" r="14672" b="33968"/>
            <a:stretch/>
          </p:blipFill>
          <p:spPr>
            <a:xfrm>
              <a:off x="5867399" y="3809999"/>
              <a:ext cx="1752601" cy="1143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ounded Rectangle 15"/>
            <p:cNvSpPr/>
            <p:nvPr/>
          </p:nvSpPr>
          <p:spPr>
            <a:xfrm>
              <a:off x="6248400" y="3962400"/>
              <a:ext cx="1066800" cy="7620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710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Callout 15"/>
          <p:cNvSpPr/>
          <p:nvPr/>
        </p:nvSpPr>
        <p:spPr>
          <a:xfrm>
            <a:off x="1295400" y="1373832"/>
            <a:ext cx="6315076" cy="2393069"/>
          </a:xfrm>
          <a:prstGeom prst="cloudCallout">
            <a:avLst>
              <a:gd name="adj1" fmla="val -39995"/>
              <a:gd name="adj2" fmla="val 725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-1" y="54102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2413" y="3148"/>
            <a:ext cx="6399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Geodatabase?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8580" y="4274418"/>
            <a:ext cx="5053996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Simple </a:t>
            </a:r>
            <a:r>
              <a:rPr lang="en-US" dirty="0"/>
              <a:t>design </a:t>
            </a:r>
            <a:r>
              <a:rPr lang="en-US" dirty="0" smtClean="0"/>
              <a:t>having </a:t>
            </a:r>
            <a:r>
              <a:rPr lang="en-US" dirty="0"/>
              <a:t>little or no dependency on the format </a:t>
            </a:r>
            <a:r>
              <a:rPr lang="en-US" dirty="0" smtClean="0"/>
              <a:t>of the software needed </a:t>
            </a:r>
            <a:r>
              <a:rPr lang="en-US" dirty="0"/>
              <a:t>to produce the </a:t>
            </a:r>
            <a:r>
              <a:rPr lang="en-US" dirty="0" smtClean="0"/>
              <a:t>map.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3784966"/>
            <a:ext cx="1352550" cy="1905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292409" y="2264131"/>
            <a:ext cx="1066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92409" y="2416531"/>
            <a:ext cx="106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92409" y="2568931"/>
            <a:ext cx="10668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92409" y="2721331"/>
            <a:ext cx="1066800" cy="0"/>
          </a:xfrm>
          <a:prstGeom prst="line">
            <a:avLst/>
          </a:prstGeom>
          <a:ln w="285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92409" y="2873731"/>
            <a:ext cx="10668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92609" y="2213048"/>
            <a:ext cx="1133476" cy="7800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416609" y="2014932"/>
            <a:ext cx="1981200" cy="1169551"/>
            <a:chOff x="5608320" y="1706880"/>
            <a:chExt cx="1981200" cy="1028286"/>
          </a:xfrm>
        </p:grpSpPr>
        <p:sp>
          <p:nvSpPr>
            <p:cNvPr id="13" name="TextBox 12"/>
            <p:cNvSpPr txBox="1"/>
            <p:nvPr/>
          </p:nvSpPr>
          <p:spPr>
            <a:xfrm>
              <a:off x="5608320" y="1706880"/>
              <a:ext cx="1981200" cy="102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45.2</a:t>
              </a:r>
            </a:p>
            <a:p>
              <a:endParaRPr lang="en-US" sz="1600" dirty="0" smtClean="0"/>
            </a:p>
            <a:p>
              <a:r>
                <a:rPr lang="en-US" sz="1200" dirty="0" smtClean="0"/>
                <a:t>3</a:t>
              </a:r>
            </a:p>
            <a:p>
              <a:endParaRPr lang="en-US" sz="1200" dirty="0" smtClean="0"/>
            </a:p>
            <a:p>
              <a:r>
                <a:rPr lang="en-US" dirty="0" smtClean="0"/>
                <a:t>TR 12345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632565" y="2095499"/>
              <a:ext cx="228600" cy="22859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8200" y="5689966"/>
            <a:ext cx="7772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proven to be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and highly portable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78661" y="6140451"/>
            <a:ext cx="5091478" cy="543282"/>
            <a:chOff x="2825809" y="6151631"/>
            <a:chExt cx="5091478" cy="54328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707" y="6239227"/>
              <a:ext cx="872554" cy="34184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C8CDD1"/>
                </a:clrFrom>
                <a:clrTo>
                  <a:srgbClr val="C8CDD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5" t="11881" r="25248" b="21111"/>
            <a:stretch/>
          </p:blipFill>
          <p:spPr>
            <a:xfrm>
              <a:off x="4500171" y="6151631"/>
              <a:ext cx="499545" cy="51977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B4B2A3"/>
                </a:clrFrom>
                <a:clrTo>
                  <a:srgbClr val="B4B2A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t="28801" r="38333" b="14297"/>
            <a:stretch/>
          </p:blipFill>
          <p:spPr>
            <a:xfrm rot="5400000">
              <a:off x="3064788" y="5951084"/>
              <a:ext cx="437412" cy="915369"/>
            </a:xfrm>
            <a:prstGeom prst="rect">
              <a:avLst/>
            </a:prstGeom>
          </p:spPr>
        </p:pic>
        <p:sp>
          <p:nvSpPr>
            <p:cNvPr id="29" name="Chevron 28"/>
            <p:cNvSpPr/>
            <p:nvPr/>
          </p:nvSpPr>
          <p:spPr>
            <a:xfrm>
              <a:off x="3864307" y="6239227"/>
              <a:ext cx="444854" cy="341849"/>
            </a:xfrm>
            <a:prstGeom prst="chevron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Chevron 29"/>
            <p:cNvSpPr/>
            <p:nvPr/>
          </p:nvSpPr>
          <p:spPr>
            <a:xfrm>
              <a:off x="5190724" y="6237845"/>
              <a:ext cx="444854" cy="341849"/>
            </a:xfrm>
            <a:prstGeom prst="chevron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>
              <a:off x="6754390" y="6233859"/>
              <a:ext cx="444854" cy="341849"/>
            </a:xfrm>
            <a:prstGeom prst="chevron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252" y="6167878"/>
              <a:ext cx="527035" cy="527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8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397" y="3148"/>
            <a:ext cx="8603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4" y="1295400"/>
            <a:ext cx="8196349" cy="530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 9"/>
          <p:cNvSpPr/>
          <p:nvPr/>
        </p:nvSpPr>
        <p:spPr>
          <a:xfrm>
            <a:off x="1318260" y="5836920"/>
            <a:ext cx="266700" cy="167064"/>
          </a:xfrm>
          <a:custGeom>
            <a:avLst/>
            <a:gdLst>
              <a:gd name="connsiteX0" fmla="*/ 0 w 266700"/>
              <a:gd name="connsiteY0" fmla="*/ 0 h 167064"/>
              <a:gd name="connsiteX1" fmla="*/ 76200 w 266700"/>
              <a:gd name="connsiteY1" fmla="*/ 152400 h 167064"/>
              <a:gd name="connsiteX2" fmla="*/ 266700 w 266700"/>
              <a:gd name="connsiteY2" fmla="*/ 152400 h 16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167064">
                <a:moveTo>
                  <a:pt x="0" y="0"/>
                </a:moveTo>
                <a:cubicBezTo>
                  <a:pt x="15875" y="63500"/>
                  <a:pt x="31750" y="127000"/>
                  <a:pt x="76200" y="152400"/>
                </a:cubicBezTo>
                <a:cubicBezTo>
                  <a:pt x="120650" y="177800"/>
                  <a:pt x="193675" y="165100"/>
                  <a:pt x="266700" y="1524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0"/>
            <a:ext cx="973836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6812" y="5867400"/>
            <a:ext cx="20907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TR 53695-4 RL.mdb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40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133600" y="4928353"/>
            <a:ext cx="609600" cy="771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397" y="3148"/>
            <a:ext cx="8603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4" y="1295400"/>
            <a:ext cx="8196349" cy="530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1318260" y="5836920"/>
            <a:ext cx="266700" cy="167064"/>
          </a:xfrm>
          <a:custGeom>
            <a:avLst/>
            <a:gdLst>
              <a:gd name="connsiteX0" fmla="*/ 0 w 266700"/>
              <a:gd name="connsiteY0" fmla="*/ 0 h 167064"/>
              <a:gd name="connsiteX1" fmla="*/ 76200 w 266700"/>
              <a:gd name="connsiteY1" fmla="*/ 152400 h 167064"/>
              <a:gd name="connsiteX2" fmla="*/ 266700 w 266700"/>
              <a:gd name="connsiteY2" fmla="*/ 152400 h 16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167064">
                <a:moveTo>
                  <a:pt x="0" y="0"/>
                </a:moveTo>
                <a:cubicBezTo>
                  <a:pt x="15875" y="63500"/>
                  <a:pt x="31750" y="127000"/>
                  <a:pt x="76200" y="152400"/>
                </a:cubicBezTo>
                <a:cubicBezTo>
                  <a:pt x="120650" y="177800"/>
                  <a:pt x="193675" y="165100"/>
                  <a:pt x="266700" y="1524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66812" y="5867400"/>
            <a:ext cx="20907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TR 53695-5 RL.mdb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0"/>
            <a:ext cx="973836" cy="1371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431" t="21546" r="22269" b="30796"/>
          <a:stretch/>
        </p:blipFill>
        <p:spPr>
          <a:xfrm>
            <a:off x="1989084" y="2286000"/>
            <a:ext cx="6689790" cy="404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181099"/>
            <a:ext cx="985130" cy="13875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607" t="16162" r="64647" b="48668"/>
          <a:stretch/>
        </p:blipFill>
        <p:spPr>
          <a:xfrm>
            <a:off x="533400" y="1594519"/>
            <a:ext cx="3352799" cy="232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2514600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M&amp;GS’ Parcel Viewer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008132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http://egis3.lacounty.gov/parcelviewer_public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04329"/>
            <a:ext cx="829056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0" y="1981200"/>
            <a:ext cx="985130" cy="13875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04329"/>
            <a:ext cx="8295437" cy="518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00" y="2133600"/>
            <a:ext cx="985130" cy="13875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36" t="30823" r="18879" b="13698"/>
          <a:stretch/>
        </p:blipFill>
        <p:spPr>
          <a:xfrm>
            <a:off x="110065" y="1387474"/>
            <a:ext cx="8923867" cy="472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12398"/>
            <a:ext cx="985130" cy="13875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13740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First Level: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57382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Parcel: 914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06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37" t="30823" r="18878" b="13698"/>
          <a:stretch/>
        </p:blipFill>
        <p:spPr>
          <a:xfrm>
            <a:off x="107187" y="1385950"/>
            <a:ext cx="8929624" cy="4727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12398"/>
            <a:ext cx="985130" cy="13875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13740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Second Level: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57382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Parcel: 915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69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38" t="30824" r="18879" b="13698"/>
          <a:stretch/>
        </p:blipFill>
        <p:spPr>
          <a:xfrm>
            <a:off x="107187" y="1389888"/>
            <a:ext cx="8929624" cy="4727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12398"/>
            <a:ext cx="985130" cy="13875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13740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Third Level: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57382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Parcels: 35 to 45, 48, 49, 916 &amp; 917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437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35" t="30823" r="18880" b="13699"/>
          <a:stretch/>
        </p:blipFill>
        <p:spPr>
          <a:xfrm>
            <a:off x="107187" y="1385950"/>
            <a:ext cx="8929624" cy="4727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12398"/>
            <a:ext cx="985130" cy="1387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13740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Fourth Level: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57382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Parcels: 35 to 45, 48, 49, 916 &amp; 917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609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726" t="22602" r="17842" b="14384"/>
          <a:stretch/>
        </p:blipFill>
        <p:spPr>
          <a:xfrm>
            <a:off x="738125" y="1149177"/>
            <a:ext cx="7667748" cy="518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290" y="1371600"/>
            <a:ext cx="854410" cy="12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2415" y="3148"/>
            <a:ext cx="6399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Geodatabase?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81200" y="1452835"/>
            <a:ext cx="5994210" cy="5109255"/>
            <a:chOff x="1981200" y="1580523"/>
            <a:chExt cx="5994210" cy="5109255"/>
          </a:xfrm>
        </p:grpSpPr>
        <p:grpSp>
          <p:nvGrpSpPr>
            <p:cNvPr id="13" name="Group 12"/>
            <p:cNvGrpSpPr/>
            <p:nvPr/>
          </p:nvGrpSpPr>
          <p:grpSpPr>
            <a:xfrm>
              <a:off x="1981200" y="1580523"/>
              <a:ext cx="5994210" cy="1498648"/>
              <a:chOff x="1981200" y="1580523"/>
              <a:chExt cx="5994210" cy="1498648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3744882" y="1757131"/>
                <a:ext cx="4230528" cy="1322040"/>
              </a:xfrm>
              <a:custGeom>
                <a:avLst/>
                <a:gdLst>
                  <a:gd name="connsiteX0" fmla="*/ 0 w 4230528"/>
                  <a:gd name="connsiteY0" fmla="*/ 0 h 1322040"/>
                  <a:gd name="connsiteX1" fmla="*/ 4230528 w 4230528"/>
                  <a:gd name="connsiteY1" fmla="*/ 0 h 1322040"/>
                  <a:gd name="connsiteX2" fmla="*/ 4230528 w 4230528"/>
                  <a:gd name="connsiteY2" fmla="*/ 1322040 h 1322040"/>
                  <a:gd name="connsiteX3" fmla="*/ 0 w 4230528"/>
                  <a:gd name="connsiteY3" fmla="*/ 1322040 h 1322040"/>
                  <a:gd name="connsiteX4" fmla="*/ 0 w 4230528"/>
                  <a:gd name="connsiteY4" fmla="*/ 0 h 132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0528" h="1322040">
                    <a:moveTo>
                      <a:pt x="0" y="0"/>
                    </a:moveTo>
                    <a:lnTo>
                      <a:pt x="4230528" y="0"/>
                    </a:lnTo>
                    <a:lnTo>
                      <a:pt x="4230528" y="1322040"/>
                    </a:lnTo>
                    <a:lnTo>
                      <a:pt x="0" y="1322040"/>
                    </a:lnTo>
                    <a:lnTo>
                      <a:pt x="0" y="0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95462" tIns="209550" rIns="209550" bIns="209550" numCol="1" spcCol="1270" anchor="ctr" anchorCtr="0">
                <a:noAutofit/>
              </a:bodyPr>
              <a:lstStyle/>
              <a:p>
                <a:pPr lvl="0" algn="l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5500" kern="1200" dirty="0" smtClean="0"/>
                  <a:t>boundaries</a:t>
                </a:r>
                <a:endParaRPr lang="en-US" sz="5500" kern="12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981200" y="1580523"/>
                <a:ext cx="2612585" cy="13881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300000"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/>
            <p:cNvGrpSpPr/>
            <p:nvPr/>
          </p:nvGrpSpPr>
          <p:grpSpPr>
            <a:xfrm>
              <a:off x="1981200" y="5163214"/>
              <a:ext cx="5994210" cy="1526564"/>
              <a:chOff x="1981200" y="3216909"/>
              <a:chExt cx="5994210" cy="1526564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744882" y="3421433"/>
                <a:ext cx="4230528" cy="1322040"/>
              </a:xfrm>
              <a:custGeom>
                <a:avLst/>
                <a:gdLst>
                  <a:gd name="connsiteX0" fmla="*/ 0 w 4230528"/>
                  <a:gd name="connsiteY0" fmla="*/ 0 h 1322040"/>
                  <a:gd name="connsiteX1" fmla="*/ 4230528 w 4230528"/>
                  <a:gd name="connsiteY1" fmla="*/ 0 h 1322040"/>
                  <a:gd name="connsiteX2" fmla="*/ 4230528 w 4230528"/>
                  <a:gd name="connsiteY2" fmla="*/ 1322040 h 1322040"/>
                  <a:gd name="connsiteX3" fmla="*/ 0 w 4230528"/>
                  <a:gd name="connsiteY3" fmla="*/ 1322040 h 1322040"/>
                  <a:gd name="connsiteX4" fmla="*/ 0 w 4230528"/>
                  <a:gd name="connsiteY4" fmla="*/ 0 h 132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0528" h="1322040">
                    <a:moveTo>
                      <a:pt x="0" y="0"/>
                    </a:moveTo>
                    <a:lnTo>
                      <a:pt x="4230528" y="0"/>
                    </a:lnTo>
                    <a:lnTo>
                      <a:pt x="4230528" y="1322040"/>
                    </a:lnTo>
                    <a:lnTo>
                      <a:pt x="0" y="1322040"/>
                    </a:lnTo>
                    <a:lnTo>
                      <a:pt x="0" y="0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95462" tIns="209550" rIns="209550" bIns="209550" numCol="1" spcCol="1270" anchor="ctr" anchorCtr="0">
                <a:noAutofit/>
              </a:bodyPr>
              <a:lstStyle/>
              <a:p>
                <a:pPr lvl="0" algn="l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5500" kern="1200" dirty="0" smtClean="0"/>
                  <a:t>topology</a:t>
                </a:r>
                <a:endParaRPr lang="en-US" sz="5500" kern="12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981200" y="3216909"/>
                <a:ext cx="2612585" cy="138814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300000"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/>
            <p:cNvGrpSpPr/>
            <p:nvPr/>
          </p:nvGrpSpPr>
          <p:grpSpPr>
            <a:xfrm>
              <a:off x="1981200" y="3376296"/>
              <a:ext cx="5994210" cy="1554479"/>
              <a:chOff x="1981200" y="4853295"/>
              <a:chExt cx="5994210" cy="1554479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3744882" y="5085734"/>
                <a:ext cx="4230528" cy="1322040"/>
              </a:xfrm>
              <a:custGeom>
                <a:avLst/>
                <a:gdLst>
                  <a:gd name="connsiteX0" fmla="*/ 0 w 4230528"/>
                  <a:gd name="connsiteY0" fmla="*/ 0 h 1322040"/>
                  <a:gd name="connsiteX1" fmla="*/ 4230528 w 4230528"/>
                  <a:gd name="connsiteY1" fmla="*/ 0 h 1322040"/>
                  <a:gd name="connsiteX2" fmla="*/ 4230528 w 4230528"/>
                  <a:gd name="connsiteY2" fmla="*/ 1322040 h 1322040"/>
                  <a:gd name="connsiteX3" fmla="*/ 0 w 4230528"/>
                  <a:gd name="connsiteY3" fmla="*/ 1322040 h 1322040"/>
                  <a:gd name="connsiteX4" fmla="*/ 0 w 4230528"/>
                  <a:gd name="connsiteY4" fmla="*/ 0 h 132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0528" h="1322040">
                    <a:moveTo>
                      <a:pt x="0" y="0"/>
                    </a:moveTo>
                    <a:lnTo>
                      <a:pt x="4230528" y="0"/>
                    </a:lnTo>
                    <a:lnTo>
                      <a:pt x="4230528" y="1322040"/>
                    </a:lnTo>
                    <a:lnTo>
                      <a:pt x="0" y="1322040"/>
                    </a:lnTo>
                    <a:lnTo>
                      <a:pt x="0" y="0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95462" tIns="209550" rIns="209550" bIns="209550" numCol="1" spcCol="1270" anchor="ctr" anchorCtr="0">
                <a:noAutofit/>
              </a:bodyPr>
              <a:lstStyle/>
              <a:p>
                <a:pPr lvl="0" algn="l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5500" kern="1200" dirty="0" smtClean="0"/>
                  <a:t>parcels</a:t>
                </a:r>
                <a:endParaRPr lang="en-US" sz="5500" kern="12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981200" y="4853295"/>
                <a:ext cx="2612585" cy="138814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300000"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" y="1600200"/>
            <a:ext cx="1352550" cy="1905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0405" y="3148"/>
            <a:ext cx="8603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Map production Overview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236" t="15753" r="8299" b="6851"/>
          <a:stretch/>
        </p:blipFill>
        <p:spPr>
          <a:xfrm>
            <a:off x="762000" y="1197678"/>
            <a:ext cx="7565654" cy="518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12398"/>
            <a:ext cx="985130" cy="13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47040" y="3148"/>
            <a:ext cx="3449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Questions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51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8" y="1704151"/>
            <a:ext cx="4473671" cy="319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9" t="21286" r="1" b="10936"/>
          <a:stretch/>
        </p:blipFill>
        <p:spPr>
          <a:xfrm>
            <a:off x="4495800" y="2603229"/>
            <a:ext cx="4561142" cy="311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76723" y="4944972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Jack &amp; GIS Day 2014 Exec Team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76800" y="2230605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Jack visiting Mapping on GIS Day 2014</a:t>
            </a:r>
            <a:endParaRPr lang="en-US" sz="16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124200" y="3807602"/>
            <a:ext cx="2438400" cy="3058018"/>
            <a:chOff x="3094443" y="2133601"/>
            <a:chExt cx="2668342" cy="3285366"/>
          </a:xfrm>
        </p:grpSpPr>
        <p:grpSp>
          <p:nvGrpSpPr>
            <p:cNvPr id="16" name="Group 15"/>
            <p:cNvGrpSpPr/>
            <p:nvPr/>
          </p:nvGrpSpPr>
          <p:grpSpPr>
            <a:xfrm>
              <a:off x="3094443" y="2133601"/>
              <a:ext cx="2668342" cy="3285366"/>
              <a:chOff x="1208661" y="1367794"/>
              <a:chExt cx="4929187" cy="535431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7024">
                <a:off x="4952714" y="1367794"/>
                <a:ext cx="756816" cy="1065940"/>
              </a:xfrm>
              <a:prstGeom prst="rect">
                <a:avLst/>
              </a:prstGeom>
            </p:spPr>
          </p:pic>
          <p:pic>
            <p:nvPicPr>
              <p:cNvPr id="5" name="Picture 4" descr="C:\Users\223162\AppData\Local\Microsoft\Windows\Temporary Internet Files\Content.IE5\KU803EZB\question-mark[1]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661" y="1464310"/>
                <a:ext cx="4929187" cy="5257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309" y="4245100"/>
              <a:ext cx="1066865" cy="895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66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2438" y="3148"/>
            <a:ext cx="63991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Geodatabase?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14" y="1359527"/>
            <a:ext cx="901252" cy="12693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858000" y="1752600"/>
            <a:ext cx="1524000" cy="4267200"/>
            <a:chOff x="5943600" y="1371600"/>
            <a:chExt cx="1524000" cy="4267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4804" t="44156" r="14979" b="37154"/>
            <a:stretch/>
          </p:blipFill>
          <p:spPr>
            <a:xfrm>
              <a:off x="6297672" y="4798744"/>
              <a:ext cx="809625" cy="76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594" t="13914" r="12145" b="74323"/>
            <a:stretch/>
          </p:blipFill>
          <p:spPr>
            <a:xfrm>
              <a:off x="6193364" y="1426368"/>
              <a:ext cx="1018240" cy="550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266" t="35007" r="16756" b="59363"/>
            <a:stretch/>
          </p:blipFill>
          <p:spPr>
            <a:xfrm>
              <a:off x="6283384" y="2764417"/>
              <a:ext cx="838201" cy="381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476" t="71181" r="13799" b="20519"/>
            <a:stretch/>
          </p:blipFill>
          <p:spPr>
            <a:xfrm>
              <a:off x="6130984" y="2121477"/>
              <a:ext cx="1143000" cy="4982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632" t="47393" r="16122" b="41347"/>
            <a:stretch/>
          </p:blipFill>
          <p:spPr>
            <a:xfrm>
              <a:off x="6207184" y="3290126"/>
              <a:ext cx="990601" cy="762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975" t="59779" r="16756" b="33465"/>
            <a:stretch/>
          </p:blipFill>
          <p:spPr>
            <a:xfrm>
              <a:off x="6265892" y="4196835"/>
              <a:ext cx="873184" cy="4572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943600" y="1371600"/>
              <a:ext cx="1524000" cy="42672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943600" y="2057400"/>
              <a:ext cx="1524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943600" y="2667000"/>
              <a:ext cx="1524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943600" y="3200400"/>
              <a:ext cx="1524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943600" y="4114800"/>
              <a:ext cx="1524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943600" y="4724400"/>
              <a:ext cx="1524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84840" y="2590800"/>
            <a:ext cx="2362200" cy="3101340"/>
            <a:chOff x="806335" y="2057400"/>
            <a:chExt cx="2362200" cy="3101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l="69535" t="26160" r="17745" b="41169"/>
            <a:stretch/>
          </p:blipFill>
          <p:spPr>
            <a:xfrm>
              <a:off x="838200" y="2121477"/>
              <a:ext cx="2298470" cy="303726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806335" y="2057400"/>
              <a:ext cx="2362200" cy="14478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352800" y="1983581"/>
            <a:ext cx="2871754" cy="369331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Must not have dangles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Must not intersect or touch interior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Must not self overlap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Must not self intersect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Must be single part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Parcel boundary must be covered by Boundaries</a:t>
            </a:r>
            <a:endParaRPr lang="en-US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>
            <a:stCxn id="24" idx="3"/>
          </p:cNvCxnSpPr>
          <p:nvPr/>
        </p:nvCxnSpPr>
        <p:spPr>
          <a:xfrm>
            <a:off x="2847040" y="3314700"/>
            <a:ext cx="50576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224554" y="3733800"/>
            <a:ext cx="63344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57912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2415" y="3148"/>
            <a:ext cx="6399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Geodatabase?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33400" y="1747546"/>
            <a:ext cx="8378189" cy="4524315"/>
            <a:chOff x="361950" y="1744139"/>
            <a:chExt cx="8378189" cy="4524315"/>
          </a:xfrm>
        </p:grpSpPr>
        <p:sp>
          <p:nvSpPr>
            <p:cNvPr id="10" name="TextBox 9"/>
            <p:cNvSpPr txBox="1"/>
            <p:nvPr/>
          </p:nvSpPr>
          <p:spPr>
            <a:xfrm>
              <a:off x="361950" y="1744139"/>
              <a:ext cx="1600200" cy="28623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Boundaries</a:t>
              </a:r>
              <a:endParaRPr lang="en-US" dirty="0"/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Angle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Distance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Radius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Delta</a:t>
              </a:r>
              <a:r>
                <a:rPr lang="en-US" i="1" dirty="0">
                  <a:solidFill>
                    <a:srgbClr val="FF0000"/>
                  </a:solidFill>
                </a:rPr>
                <a:t>	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Tangent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i="1" dirty="0" err="1" smtClean="0">
                  <a:solidFill>
                    <a:srgbClr val="FF0000"/>
                  </a:solidFill>
                </a:rPr>
                <a:t>Arclength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Side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i="1" dirty="0" smtClean="0"/>
                <a:t>Layer</a:t>
              </a:r>
            </a:p>
            <a:p>
              <a:r>
                <a:rPr lang="en-US" i="1" dirty="0" err="1" smtClean="0"/>
                <a:t>Show_on_Index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96800" y="1744139"/>
              <a:ext cx="1733550" cy="45243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Parcels</a:t>
              </a:r>
              <a:endParaRPr lang="en-US" i="1" dirty="0"/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AIN</a:t>
              </a:r>
            </a:p>
            <a:p>
              <a:r>
                <a:rPr lang="en-US" i="1" dirty="0" err="1" smtClean="0"/>
                <a:t>Parcel_type</a:t>
              </a:r>
              <a:r>
                <a:rPr lang="en-US" i="1" dirty="0" smtClean="0"/>
                <a:t>    </a:t>
              </a:r>
            </a:p>
            <a:p>
              <a:r>
                <a:rPr lang="en-US" i="1" dirty="0" err="1" smtClean="0"/>
                <a:t>LastUpdate</a:t>
              </a:r>
              <a:endParaRPr lang="en-US" i="1" dirty="0" smtClean="0"/>
            </a:p>
            <a:p>
              <a:r>
                <a:rPr lang="en-US" i="1" dirty="0" err="1" smtClean="0"/>
                <a:t>Editorname</a:t>
              </a:r>
              <a:endParaRPr lang="en-US" i="1" dirty="0" smtClean="0"/>
            </a:p>
            <a:p>
              <a:r>
                <a:rPr lang="en-US" i="1" dirty="0" err="1" smtClean="0">
                  <a:solidFill>
                    <a:srgbClr val="00B050"/>
                  </a:solidFill>
                </a:rPr>
                <a:t>GlobalID</a:t>
              </a:r>
              <a:endParaRPr lang="en-US" i="1" dirty="0" smtClean="0">
                <a:solidFill>
                  <a:srgbClr val="00B050"/>
                </a:solidFill>
              </a:endParaRP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Tract</a:t>
              </a:r>
              <a:endParaRPr lang="en-US" i="1" dirty="0">
                <a:solidFill>
                  <a:srgbClr val="FF0000"/>
                </a:solidFill>
              </a:endParaRPr>
            </a:p>
            <a:p>
              <a:r>
                <a:rPr lang="en-US" i="1" dirty="0" err="1" smtClean="0">
                  <a:solidFill>
                    <a:srgbClr val="FF0000"/>
                  </a:solidFill>
                </a:rPr>
                <a:t>PM_Ref</a:t>
              </a:r>
              <a:endParaRPr lang="en-US" i="1" dirty="0">
                <a:solidFill>
                  <a:srgbClr val="FF0000"/>
                </a:solidFill>
              </a:endParaRPr>
            </a:p>
            <a:p>
              <a:r>
                <a:rPr lang="en-US" i="1" dirty="0">
                  <a:solidFill>
                    <a:srgbClr val="FF0000"/>
                  </a:solidFill>
                </a:rPr>
                <a:t>Phase</a:t>
              </a:r>
            </a:p>
            <a:p>
              <a:r>
                <a:rPr lang="en-US" i="1" dirty="0">
                  <a:solidFill>
                    <a:srgbClr val="FF0000"/>
                  </a:solidFill>
                </a:rPr>
                <a:t>Block</a:t>
              </a: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Lot</a:t>
              </a:r>
              <a:endParaRPr lang="en-US" i="1" dirty="0">
                <a:solidFill>
                  <a:srgbClr val="FF0000"/>
                </a:solidFill>
              </a:endParaRPr>
            </a:p>
            <a:p>
              <a:r>
                <a:rPr lang="en-US" i="1" dirty="0" err="1" smtClean="0">
                  <a:solidFill>
                    <a:srgbClr val="FF0000"/>
                  </a:solidFill>
                </a:rPr>
                <a:t>Unit_No</a:t>
              </a:r>
              <a:endParaRPr lang="en-US" i="1" dirty="0">
                <a:solidFill>
                  <a:srgbClr val="FF0000"/>
                </a:solidFill>
              </a:endParaRPr>
            </a:p>
            <a:p>
              <a:r>
                <a:rPr lang="en-US" i="1" dirty="0" err="1" smtClean="0">
                  <a:solidFill>
                    <a:srgbClr val="FF0000"/>
                  </a:solidFill>
                </a:rPr>
                <a:t>Tot_Units</a:t>
              </a:r>
              <a:endParaRPr lang="en-US" i="1" dirty="0">
                <a:solidFill>
                  <a:srgbClr val="FF0000"/>
                </a:solidFill>
              </a:endParaRP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TRA</a:t>
              </a:r>
              <a:endParaRPr lang="en-US" i="1" dirty="0">
                <a:solidFill>
                  <a:srgbClr val="FF0000"/>
                </a:solidFill>
              </a:endParaRPr>
            </a:p>
            <a:p>
              <a:r>
                <a:rPr lang="en-US" i="1" dirty="0" err="1" smtClean="0">
                  <a:solidFill>
                    <a:srgbClr val="FF0000"/>
                  </a:solidFill>
                </a:rPr>
                <a:t>SubdType</a:t>
              </a:r>
              <a:endParaRPr lang="en-US" i="1" dirty="0">
                <a:solidFill>
                  <a:srgbClr val="FF0000"/>
                </a:solidFill>
              </a:endParaRPr>
            </a:p>
            <a:p>
              <a:r>
                <a:rPr lang="en-US" i="1" dirty="0" err="1" smtClean="0">
                  <a:solidFill>
                    <a:srgbClr val="FF0000"/>
                  </a:solidFill>
                </a:rPr>
                <a:t>PclType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320539" y="1744139"/>
              <a:ext cx="4419600" cy="2669716"/>
              <a:chOff x="4320539" y="1751759"/>
              <a:chExt cx="4419600" cy="266971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320539" y="1751759"/>
                <a:ext cx="4419600" cy="203132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Topology</a:t>
                </a:r>
                <a:endParaRPr lang="en-US" dirty="0"/>
              </a:p>
              <a:p>
                <a:r>
                  <a:rPr lang="en-US" b="1" i="1" dirty="0" smtClean="0"/>
                  <a:t>Boundaries:</a:t>
                </a:r>
              </a:p>
              <a:p>
                <a:r>
                  <a:rPr lang="en-US" dirty="0" smtClean="0"/>
                  <a:t>Must </a:t>
                </a:r>
                <a:r>
                  <a:rPr lang="en-US" dirty="0"/>
                  <a:t>Not Self-Overlap</a:t>
                </a:r>
              </a:p>
              <a:p>
                <a:r>
                  <a:rPr lang="en-US" dirty="0" smtClean="0"/>
                  <a:t>Must </a:t>
                </a:r>
                <a:r>
                  <a:rPr lang="en-US" dirty="0"/>
                  <a:t>Not </a:t>
                </a:r>
                <a:r>
                  <a:rPr lang="en-US" dirty="0" smtClean="0"/>
                  <a:t>Self-Intersect</a:t>
                </a:r>
              </a:p>
              <a:p>
                <a:r>
                  <a:rPr lang="en-US" dirty="0" smtClean="0"/>
                  <a:t>Must Not Have Dangles</a:t>
                </a:r>
                <a:endParaRPr lang="en-US" dirty="0"/>
              </a:p>
              <a:p>
                <a:r>
                  <a:rPr lang="en-US" dirty="0" smtClean="0"/>
                  <a:t>Must </a:t>
                </a:r>
                <a:r>
                  <a:rPr lang="en-US" dirty="0"/>
                  <a:t>Be Single Part</a:t>
                </a:r>
              </a:p>
              <a:p>
                <a:r>
                  <a:rPr lang="en-US" dirty="0" smtClean="0"/>
                  <a:t>Must </a:t>
                </a:r>
                <a:r>
                  <a:rPr lang="en-US" dirty="0"/>
                  <a:t>Not Intersect or Touch </a:t>
                </a:r>
                <a:r>
                  <a:rPr lang="en-US" dirty="0" smtClean="0"/>
                  <a:t>Interior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320539" y="3775144"/>
                <a:ext cx="4419600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/>
                  <a:t>Parcels:</a:t>
                </a:r>
              </a:p>
              <a:p>
                <a:r>
                  <a:rPr lang="en-US" dirty="0" smtClean="0"/>
                  <a:t>Boundary </a:t>
                </a:r>
                <a:r>
                  <a:rPr lang="en-US" dirty="0"/>
                  <a:t>Must Be Covered By </a:t>
                </a:r>
                <a:r>
                  <a:rPr lang="en-US" b="1" i="1" dirty="0" smtClean="0"/>
                  <a:t>Boundaries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 flipH="1">
            <a:off x="5062098" y="4579388"/>
            <a:ext cx="2224303" cy="1901593"/>
            <a:chOff x="3299460" y="4401554"/>
            <a:chExt cx="2224303" cy="1905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4401554"/>
              <a:ext cx="1352550" cy="1905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6003" flipH="1">
              <a:off x="4520026" y="4672426"/>
              <a:ext cx="1003737" cy="1003737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4549140" y="5302468"/>
              <a:ext cx="383873" cy="250326"/>
            </a:xfrm>
            <a:custGeom>
              <a:avLst/>
              <a:gdLst>
                <a:gd name="connsiteX0" fmla="*/ 0 w 383873"/>
                <a:gd name="connsiteY0" fmla="*/ 161072 h 250326"/>
                <a:gd name="connsiteX1" fmla="*/ 205740 w 383873"/>
                <a:gd name="connsiteY1" fmla="*/ 244892 h 250326"/>
                <a:gd name="connsiteX2" fmla="*/ 365760 w 383873"/>
                <a:gd name="connsiteY2" fmla="*/ 23912 h 250326"/>
                <a:gd name="connsiteX3" fmla="*/ 373380 w 383873"/>
                <a:gd name="connsiteY3" fmla="*/ 16292 h 25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73" h="250326">
                  <a:moveTo>
                    <a:pt x="0" y="161072"/>
                  </a:moveTo>
                  <a:cubicBezTo>
                    <a:pt x="72390" y="214412"/>
                    <a:pt x="144780" y="267752"/>
                    <a:pt x="205740" y="244892"/>
                  </a:cubicBezTo>
                  <a:cubicBezTo>
                    <a:pt x="266700" y="222032"/>
                    <a:pt x="337820" y="62012"/>
                    <a:pt x="365760" y="23912"/>
                  </a:cubicBezTo>
                  <a:cubicBezTo>
                    <a:pt x="393700" y="-14188"/>
                    <a:pt x="383540" y="1052"/>
                    <a:pt x="373380" y="1629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074920" y="5036820"/>
              <a:ext cx="83820" cy="53340"/>
            </a:xfrm>
            <a:custGeom>
              <a:avLst/>
              <a:gdLst>
                <a:gd name="connsiteX0" fmla="*/ 0 w 83820"/>
                <a:gd name="connsiteY0" fmla="*/ 0 h 53340"/>
                <a:gd name="connsiteX1" fmla="*/ 68580 w 83820"/>
                <a:gd name="connsiteY1" fmla="*/ 15240 h 53340"/>
                <a:gd name="connsiteX2" fmla="*/ 83820 w 83820"/>
                <a:gd name="connsiteY2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20" h="53340">
                  <a:moveTo>
                    <a:pt x="0" y="0"/>
                  </a:moveTo>
                  <a:cubicBezTo>
                    <a:pt x="27305" y="3175"/>
                    <a:pt x="54610" y="6350"/>
                    <a:pt x="68580" y="15240"/>
                  </a:cubicBezTo>
                  <a:cubicBezTo>
                    <a:pt x="82550" y="24130"/>
                    <a:pt x="83185" y="38735"/>
                    <a:pt x="83820" y="5334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853940" y="5113020"/>
              <a:ext cx="45720" cy="60960"/>
            </a:xfrm>
            <a:custGeom>
              <a:avLst/>
              <a:gdLst>
                <a:gd name="connsiteX0" fmla="*/ 0 w 45720"/>
                <a:gd name="connsiteY0" fmla="*/ 60960 h 60960"/>
                <a:gd name="connsiteX1" fmla="*/ 45720 w 45720"/>
                <a:gd name="connsiteY1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" h="60960">
                  <a:moveTo>
                    <a:pt x="0" y="60960"/>
                  </a:moveTo>
                  <a:lnTo>
                    <a:pt x="45720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3299460" y="5425440"/>
              <a:ext cx="381000" cy="320040"/>
            </a:xfrm>
            <a:custGeom>
              <a:avLst/>
              <a:gdLst>
                <a:gd name="connsiteX0" fmla="*/ 381000 w 381000"/>
                <a:gd name="connsiteY0" fmla="*/ 0 h 320040"/>
                <a:gd name="connsiteX1" fmla="*/ 144780 w 381000"/>
                <a:gd name="connsiteY1" fmla="*/ 83820 h 320040"/>
                <a:gd name="connsiteX2" fmla="*/ 0 w 381000"/>
                <a:gd name="connsiteY2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0" h="320040">
                  <a:moveTo>
                    <a:pt x="381000" y="0"/>
                  </a:moveTo>
                  <a:cubicBezTo>
                    <a:pt x="294640" y="15240"/>
                    <a:pt x="208280" y="30480"/>
                    <a:pt x="144780" y="83820"/>
                  </a:cubicBezTo>
                  <a:cubicBezTo>
                    <a:pt x="81280" y="137160"/>
                    <a:pt x="40640" y="228600"/>
                    <a:pt x="0" y="32004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75659" y="1236666"/>
            <a:ext cx="185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 Parcels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-2" y="57912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2416" y="3148"/>
            <a:ext cx="6399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Geodatabase?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" y="11832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 also included other feature data sets in our </a:t>
            </a:r>
            <a:r>
              <a:rPr lang="en-US" sz="2400" b="1" dirty="0" err="1" smtClean="0"/>
              <a:t>landbase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30009" y="1828800"/>
            <a:ext cx="8083978" cy="4066142"/>
            <a:chOff x="493475" y="1284571"/>
            <a:chExt cx="8083978" cy="4066142"/>
          </a:xfrm>
        </p:grpSpPr>
        <p:sp>
          <p:nvSpPr>
            <p:cNvPr id="5" name="Explosion 1 4"/>
            <p:cNvSpPr/>
            <p:nvPr/>
          </p:nvSpPr>
          <p:spPr>
            <a:xfrm>
              <a:off x="2631948" y="1284571"/>
              <a:ext cx="3441192" cy="4066142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8047" y="1351148"/>
              <a:ext cx="2080561" cy="20313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Assessor Districts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Map books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Map book pages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Clusters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Communities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District offices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Regions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62853" y="2751926"/>
              <a:ext cx="2514600" cy="9233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Manufactured Homes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Parks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475" y="4401379"/>
              <a:ext cx="1981200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Field Books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Offices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62853" y="1352336"/>
              <a:ext cx="1981200" cy="120032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Marinas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Docks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Vessels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Photos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475" y="3569216"/>
              <a:ext cx="1981200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Tax Rate Areas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Areas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397773"/>
              <a:ext cx="1154811" cy="162649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62853" y="3892381"/>
              <a:ext cx="2514600" cy="120032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Applications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Web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Mobile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Canvassing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58949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These are replicated to the LA County eGIS Data Repository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860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" y="5410200"/>
            <a:ext cx="9144001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832" r="5000" b="51286"/>
          <a:stretch/>
        </p:blipFill>
        <p:spPr>
          <a:xfrm>
            <a:off x="-1" y="3148"/>
            <a:ext cx="9144001" cy="113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2420" y="3148"/>
            <a:ext cx="6399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Why Geodatabase?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10462" r="14070" b="1470"/>
          <a:stretch/>
        </p:blipFill>
        <p:spPr bwMode="auto">
          <a:xfrm>
            <a:off x="4038600" y="1766678"/>
            <a:ext cx="4191000" cy="320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1" y="2362200"/>
            <a:ext cx="3072164" cy="173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27071" y="4840433"/>
            <a:ext cx="870387" cy="1225897"/>
            <a:chOff x="1219200" y="4172895"/>
            <a:chExt cx="1268707" cy="17869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4172895"/>
              <a:ext cx="1268707" cy="1786912"/>
            </a:xfrm>
            <a:prstGeom prst="rect">
              <a:avLst/>
            </a:prstGeom>
          </p:spPr>
        </p:pic>
        <p:sp>
          <p:nvSpPr>
            <p:cNvPr id="5" name="7-Point Star 4"/>
            <p:cNvSpPr/>
            <p:nvPr/>
          </p:nvSpPr>
          <p:spPr>
            <a:xfrm>
              <a:off x="2015553" y="5181600"/>
              <a:ext cx="381000" cy="381000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4EB8-2CE2-406C-A283-13B991D5DC63}" type="slidenum">
              <a:rPr lang="en-US" smtClean="0"/>
              <a:t>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" y="11953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And are available to all County departments and many cities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77631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data is organized in 14 themes containing</a:t>
            </a:r>
          </a:p>
          <a:p>
            <a:pPr algn="ctr"/>
            <a:r>
              <a:rPr lang="en-US" sz="2400" b="1" dirty="0" smtClean="0"/>
              <a:t>63 datasets with more than 400 feature layers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23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EBD7794-B733-4E49-BC90-936A9DAB9AEC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221462A-9F52-47A3-B028-5CCF8CBF5B53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D3E00646-BAB0-4227-973B-0FE39F23643C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55A8285C-4C75-47F5-B496-AE076925251C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7DBB49FD-D991-40E5-8F5F-B15B376C5E61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8777EEE2-73E7-458F-A64F-EDB064AF9C18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3F9B3C29-9CE6-4B96-AF4E-8544612EC826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5E0475B8-51D5-4F14-A9E8-D9EA587589E2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14EDDB7F-48E2-45F3-98E0-114D03DE388E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64AD4939-7690-4ED0-842B-B27158D2E772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1CCD23F3-4A89-477A-AFA3-2DDE812056AB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FAB82C9F-61FA-466B-833C-D1C66DFA261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040E9FCE-FC86-4E6C-BE76-8F30582A17F1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51D27CE7-E56F-47E2-8C5E-6256BCD2E9BB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C459AA9A-3C78-4A0A-A84E-17FCD4921D8C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5A4F9658-3CEB-4142-B9E7-D1B84A834ABC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1EB3DBD8-6C3B-45D2-BC6F-6ABDC52AEF15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345A8835-6926-4B0F-ABA4-28B2F04BE381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63324B5C-46B2-4692-9B96-7D6CA8C902E0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0D099162-5DDE-400D-8434-0901519D436C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CA661FD2-B044-4C1C-8047-197CC1A7C507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064045B3-E377-48F6-9D26-4D49FFF99C32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09E9EBA6-393A-4B19-AE37-D4C99FC7307B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6A88450-9511-405C-BF52-691E50D3E9AB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3E2878DC-C445-47E3-A824-8E08589DC7EB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7BB980B1-13D7-4810-BED5-8B19ECDC5084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115A7F64-7CBD-4DF2-B185-E81233453F6E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C02E1523-CF11-478E-B432-D93276880AF2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D9A0028F-14C4-4AE7-ACA1-68A8D9AF906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6F71182F-8B79-4116-B6AE-9B38171F877C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327D7984-B341-4098-8E9D-24F87F6033B8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E65779F-416A-46A1-BD53-6973495298FE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AE9CFDE9-BF9E-4013-8887-7629C0D970F8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0C66F25E-629C-45DF-B2A7-E3E7518B343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4C4A04F6-8899-44AF-BC4E-020D5701789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BEEB71D4-938F-464E-B11E-0D0EF7EA58F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53CCBF21-C0BC-4628-A6B9-CF94065D3D4B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E909E18C-0E63-4B9A-91B1-254940D62C37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920B7549-F4DB-4D2F-8731-708E0F5CBD1C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F5E2A349-6256-4D96-AA73-65EE9854AF12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650E5FFE-550D-4D86-BB25-3C4D47AD2B20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A5598DD1-4FA3-4388-962F-E73689781DE5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30718D65-0B20-472F-AAEA-35C3DAD3DE19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E0D729A-36D2-4029-BFAE-0D12CA78BD47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073A3B25-BDE0-4494-997F-7171D056288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9B16829-D7C4-45BC-A186-C4246D1564D4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7B9D85E9-9036-41E2-A5A6-868F06DADEC3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71F44E40-847B-48EB-9623-396A2C56B98B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53460CF3-5ED0-48C3-9A3C-DC17B705A8D4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F3D1DDCD-FA4B-425B-8EAB-DBFDFFB68ACE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9D52721B-FBB9-494B-9120-3DE1C2014C81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28D1F226-9A85-46DB-B8AA-B436E88F7A33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BBA301D1-8342-48A6-944E-40E2EE7E2F4B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58E76687-3075-4A38-8AED-A55B2909333A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3196AB6B-2510-4619-8FA0-436BB5372BCD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8DE301AF-4022-456B-B869-D4B02CAF815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22669BEF-D456-4154-A3F9-2637FAE3FA0B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906D1343-09C2-4A88-AFDB-F27DAD30F7B4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348F3B21-150A-4878-A66E-E4C1FB396780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DF357449-4B62-46A0-AE72-B26BD16A401D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815BF9DD-805B-44E8-B68A-09612CF277B7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68A39A2B-822C-439B-9122-FB646B4B20FE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55144982-D048-4BAF-BBA8-0512AEE57C05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DECB6B7A-3AA0-4691-A23D-7345914FA364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E3A81C95-EC7F-42C8-912E-4F43A1C1972D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F8BF5876-6922-4245-BE68-E92C09A0CAA3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88C9365C-8D41-40FC-AD5D-C00544B8482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6C56F1A-A8AA-494D-BEB5-F86BE397F698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1BF5932C-6691-4B34-998B-18B31118BB49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EFDD624E-4926-4045-8B0E-8A3515A3E15C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FF301577-0D92-46CD-A39C-F803D4F575A9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9174CF7C-0B3D-447A-B1D3-E4A2AB0D1E19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0C7D5A07-B420-4504-80AD-41FF29921231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44E96B3C-87DC-4479-8F4A-ACFFD52F6712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DD9F36AA-ADD1-4782-B127-A06294F089C0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9EB7BEB7-B187-49D2-8C10-9438C98DE171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B33AB1E9-0AE7-460A-A172-2157E8C2B800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58360D78-52CA-4E6A-80F0-9E010A8425D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5534BD0-51B2-425D-8799-56D149F57A9A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650CF2BA-CDE3-442D-BAFE-38AF7996C747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1587438D-F8B2-4E56-850B-226BF7A57155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1F82112E-C5BC-45B1-BAAA-61C6DCE8645B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C7B9E6B3-81FD-40C8-BDDE-F48B1B6E472E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34FA417B-F3B4-4AD2-838E-EDEEBC21DCF3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52EFF942-179B-42F0-81B9-AAD646F1795B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7AAE2DD9-8BC0-41A9-9887-FE007C939004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CB4905C4-5F07-47CC-ABFD-17F5F2728D0F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A39FF788-E58B-43E3-8902-74C834089ACB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5252F881-2940-4A2E-9EE2-9C28ADD345A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9C6222D3-1E8C-4D22-B28E-42E434A9FF4D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9BBBA4D3-0982-46B4-9F19-08BC65475FE2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01E11E56-9271-404B-B459-C0C88F2B191C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73796B1E-1B91-4DAF-BD83-614A957CC850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07DAAD0A-553E-404A-A63D-196A09FC613A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3BCF1F29-89E2-4678-A8BA-F57F5546400C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50789E1D-C1C9-4326-82DC-D9A7C1195F3F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09BFB0B2-0747-4650-8F8A-4561DE981406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CD4F3768-EBDD-4EF5-9B10-C56C758E6388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EAC5AB13-7F88-4FD3-A022-5F235A68C2A2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327EE70D-11FA-452F-BE6B-B0ED5DDDC28D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AAAA92D-6728-40C1-8756-024C829B9B3D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F9C5E44A-B432-48DF-ACA1-DF3753FC0E1E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8D5456B3-C823-47B5-BCEC-6CC11C7FED47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52A86AB5-F31E-4C16-AF8C-F92472A57538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AC779693-581D-49AC-BAE5-D43D2C9EA06B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B1FFE1BA-22C2-439B-B8A1-81AFF1FDF61C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AC8E7856-E529-4579-9514-E7D4301C135D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B8D48C8A-9F0F-4697-A5BE-3D798D30E9CE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F17C586E-955F-4795-8A4F-8B3FDDAD3A19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93EC7606-B0B6-4B9A-A3AC-9688AF345A9A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2E57BA1B-E6FB-490F-9029-03D2B6B95E3E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AEF74C21-725D-4EB7-A88F-8F4B7AA27F3A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0C315372-8A27-4E01-924C-69B02D52E8AF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E38B804A-3A46-4476-9C49-9019B94A5989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C40E9C89-4079-487A-B0F5-D0A7E79C64B1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8AB61DF4-8479-4292-BD5F-53A94A36E0B7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C72E6E51-CAB0-46DC-AA56-6162AFC8276F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980CB52F-E9D5-4B3E-8596-1BA0412530B8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8BC7E317-8126-43D5-A405-0578DC1EB1A2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2A4C3054-0DA4-4A3A-A2F8-273657D9B51B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EE451CC8-F1AE-4477-8613-F2BAC54E5A74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DDC9AFB5-68EE-450D-A3BF-5219DEB959D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2807</TotalTime>
  <Words>893</Words>
  <Application>Microsoft Office PowerPoint</Application>
  <PresentationFormat>On-screen Show (4:3)</PresentationFormat>
  <Paragraphs>359</Paragraphs>
  <Slides>51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SimSun</vt:lpstr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…instead of Parcel Fabric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esolano1951@me.com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Landbase Management</dc:title>
  <dc:creator>Solano, Emilio</dc:creator>
  <dc:description>CCMA 2015 Presentation</dc:description>
  <cp:lastModifiedBy>Solano, Emilio</cp:lastModifiedBy>
  <cp:revision>268</cp:revision>
  <dcterms:created xsi:type="dcterms:W3CDTF">2015-04-06T20:54:45Z</dcterms:created>
  <dcterms:modified xsi:type="dcterms:W3CDTF">2015-10-27T16:55:17Z</dcterms:modified>
</cp:coreProperties>
</file>