
<file path=[Content_Types].xml><?xml version="1.0" encoding="utf-8"?>
<Types xmlns="http://schemas.openxmlformats.org/package/2006/content-types">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tif" ContentType="image/tiff"/>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customXml/itemProps50.xml" ContentType="application/vnd.openxmlformats-officedocument.customXmlProperties+xml"/>
  <Override PartName="/customXml/itemProps51.xml" ContentType="application/vnd.openxmlformats-officedocument.customXmlProperties+xml"/>
  <Override PartName="/customXml/itemProps52.xml" ContentType="application/vnd.openxmlformats-officedocument.customXmlProperties+xml"/>
  <Override PartName="/customXml/itemProps53.xml" ContentType="application/vnd.openxmlformats-officedocument.customXmlProperties+xml"/>
  <Override PartName="/customXml/itemProps54.xml" ContentType="application/vnd.openxmlformats-officedocument.customXmlProperties+xml"/>
  <Override PartName="/customXml/itemProps55.xml" ContentType="application/vnd.openxmlformats-officedocument.customXmlProperties+xml"/>
  <Override PartName="/customXml/itemProps56.xml" ContentType="application/vnd.openxmlformats-officedocument.customXmlProperties+xml"/>
  <Override PartName="/customXml/itemProps57.xml" ContentType="application/vnd.openxmlformats-officedocument.customXmlProperties+xml"/>
  <Override PartName="/customXml/itemProps58.xml" ContentType="application/vnd.openxmlformats-officedocument.customXmlProperties+xml"/>
  <Override PartName="/customXml/itemProps59.xml" ContentType="application/vnd.openxmlformats-officedocument.customXmlProperties+xml"/>
  <Override PartName="/customXml/itemProps60.xml" ContentType="application/vnd.openxmlformats-officedocument.customXmlProperties+xml"/>
  <Override PartName="/customXml/itemProps61.xml" ContentType="application/vnd.openxmlformats-officedocument.customXmlProperties+xml"/>
  <Override PartName="/customXml/itemProps62.xml" ContentType="application/vnd.openxmlformats-officedocument.customXmlProperties+xml"/>
  <Override PartName="/customXml/itemProps63.xml" ContentType="application/vnd.openxmlformats-officedocument.customXmlProperties+xml"/>
  <Override PartName="/customXml/itemProps64.xml" ContentType="application/vnd.openxmlformats-officedocument.customXmlProperties+xml"/>
  <Override PartName="/customXml/itemProps65.xml" ContentType="application/vnd.openxmlformats-officedocument.customXmlProperties+xml"/>
  <Override PartName="/customXml/itemProps66.xml" ContentType="application/vnd.openxmlformats-officedocument.customXmlProperties+xml"/>
  <Override PartName="/customXml/itemProps67.xml" ContentType="application/vnd.openxmlformats-officedocument.customXmlProperties+xml"/>
  <Override PartName="/customXml/itemProps68.xml" ContentType="application/vnd.openxmlformats-officedocument.customXmlProperties+xml"/>
  <Override PartName="/customXml/itemProps69.xml" ContentType="application/vnd.openxmlformats-officedocument.customXmlProperties+xml"/>
  <Override PartName="/customXml/itemProps70.xml" ContentType="application/vnd.openxmlformats-officedocument.customXmlProperties+xml"/>
  <Override PartName="/customXml/itemProps71.xml" ContentType="application/vnd.openxmlformats-officedocument.customXmlProperties+xml"/>
  <Override PartName="/customXml/itemProps72.xml" ContentType="application/vnd.openxmlformats-officedocument.customXmlProperties+xml"/>
  <Override PartName="/customXml/itemProps73.xml" ContentType="application/vnd.openxmlformats-officedocument.customXmlProperties+xml"/>
  <Override PartName="/customXml/itemProps74.xml" ContentType="application/vnd.openxmlformats-officedocument.customXmlProperties+xml"/>
  <Override PartName="/customXml/itemProps75.xml" ContentType="application/vnd.openxmlformats-officedocument.customXmlProperties+xml"/>
  <Override PartName="/customXml/itemProps76.xml" ContentType="application/vnd.openxmlformats-officedocument.customXmlProperties+xml"/>
  <Override PartName="/customXml/itemProps77.xml" ContentType="application/vnd.openxmlformats-officedocument.customXmlProperties+xml"/>
  <Override PartName="/customXml/itemProps78.xml" ContentType="application/vnd.openxmlformats-officedocument.customXmlProperties+xml"/>
  <Override PartName="/customXml/itemProps79.xml" ContentType="application/vnd.openxmlformats-officedocument.customXmlProperties+xml"/>
  <Override PartName="/customXml/itemProps80.xml" ContentType="application/vnd.openxmlformats-officedocument.customXmlProperties+xml"/>
  <Override PartName="/customXml/itemProps81.xml" ContentType="application/vnd.openxmlformats-officedocument.customXmlProperties+xml"/>
  <Override PartName="/customXml/itemProps82.xml" ContentType="application/vnd.openxmlformats-officedocument.customXmlProperties+xml"/>
  <Override PartName="/customXml/itemProps83.xml" ContentType="application/vnd.openxmlformats-officedocument.customXmlProperties+xml"/>
  <Override PartName="/customXml/itemProps84.xml" ContentType="application/vnd.openxmlformats-officedocument.customXmlProperties+xml"/>
  <Override PartName="/customXml/itemProps85.xml" ContentType="application/vnd.openxmlformats-officedocument.customXmlProperties+xml"/>
  <Override PartName="/customXml/itemProps86.xml" ContentType="application/vnd.openxmlformats-officedocument.customXmlProperties+xml"/>
  <Override PartName="/customXml/itemProps87.xml" ContentType="application/vnd.openxmlformats-officedocument.customXmlProperties+xml"/>
  <Override PartName="/customXml/itemProps88.xml" ContentType="application/vnd.openxmlformats-officedocument.customXmlProperties+xml"/>
  <Override PartName="/customXml/itemProps89.xml" ContentType="application/vnd.openxmlformats-officedocument.customXmlProperties+xml"/>
  <Override PartName="/customXml/itemProps90.xml" ContentType="application/vnd.openxmlformats-officedocument.customXmlProperties+xml"/>
  <Override PartName="/customXml/itemProps91.xml" ContentType="application/vnd.openxmlformats-officedocument.customXmlProperties+xml"/>
  <Override PartName="/customXml/itemProps92.xml" ContentType="application/vnd.openxmlformats-officedocument.customXmlProperties+xml"/>
  <Override PartName="/customXml/itemProps93.xml" ContentType="application/vnd.openxmlformats-officedocument.customXmlProperties+xml"/>
  <Override PartName="/customXml/itemProps94.xml" ContentType="application/vnd.openxmlformats-officedocument.customXmlProperties+xml"/>
  <Override PartName="/customXml/itemProps95.xml" ContentType="application/vnd.openxmlformats-officedocument.customXmlProperties+xml"/>
  <Override PartName="/customXml/itemProps96.xml" ContentType="application/vnd.openxmlformats-officedocument.customXmlProperties+xml"/>
  <Override PartName="/customXml/itemProps97.xml" ContentType="application/vnd.openxmlformats-officedocument.customXmlProperties+xml"/>
  <Override PartName="/customXml/itemProps98.xml" ContentType="application/vnd.openxmlformats-officedocument.customXmlProperties+xml"/>
  <Override PartName="/customXml/itemProps99.xml" ContentType="application/vnd.openxmlformats-officedocument.customXmlProperties+xml"/>
  <Override PartName="/customXml/itemProps100.xml" ContentType="application/vnd.openxmlformats-officedocument.customXmlProperties+xml"/>
  <Override PartName="/customXml/itemProps101.xml" ContentType="application/vnd.openxmlformats-officedocument.customXmlProperties+xml"/>
  <Override PartName="/customXml/itemProps102.xml" ContentType="application/vnd.openxmlformats-officedocument.customXmlProperties+xml"/>
  <Override PartName="/customXml/itemProps103.xml" ContentType="application/vnd.openxmlformats-officedocument.customXmlProperties+xml"/>
  <Override PartName="/customXml/itemProps104.xml" ContentType="application/vnd.openxmlformats-officedocument.customXmlProperties+xml"/>
  <Override PartName="/customXml/itemProps105.xml" ContentType="application/vnd.openxmlformats-officedocument.customXmlProperties+xml"/>
  <Override PartName="/customXml/itemProps106.xml" ContentType="application/vnd.openxmlformats-officedocument.customXmlProperties+xml"/>
  <Override PartName="/customXml/itemProps107.xml" ContentType="application/vnd.openxmlformats-officedocument.customXmlProperties+xml"/>
  <Override PartName="/customXml/itemProps108.xml" ContentType="application/vnd.openxmlformats-officedocument.customXmlProperties+xml"/>
  <Override PartName="/customXml/itemProps109.xml" ContentType="application/vnd.openxmlformats-officedocument.customXmlProperties+xml"/>
  <Override PartName="/customXml/itemProps110.xml" ContentType="application/vnd.openxmlformats-officedocument.customXmlProperties+xml"/>
  <Override PartName="/customXml/itemProps111.xml" ContentType="application/vnd.openxmlformats-officedocument.customXmlProperties+xml"/>
  <Override PartName="/customXml/itemProps112.xml" ContentType="application/vnd.openxmlformats-officedocument.customXmlProperties+xml"/>
  <Override PartName="/customXml/itemProps113.xml" ContentType="application/vnd.openxmlformats-officedocument.customXmlProperties+xml"/>
  <Override PartName="/customXml/itemProps114.xml" ContentType="application/vnd.openxmlformats-officedocument.customXmlProperties+xml"/>
  <Override PartName="/customXml/itemProps115.xml" ContentType="application/vnd.openxmlformats-officedocument.customXmlProperties+xml"/>
  <Override PartName="/customXml/itemProps116.xml" ContentType="application/vnd.openxmlformats-officedocument.customXmlProperties+xml"/>
  <Override PartName="/customXml/itemProps117.xml" ContentType="application/vnd.openxmlformats-officedocument.customXmlProperties+xml"/>
  <Override PartName="/customXml/itemProps118.xml" ContentType="application/vnd.openxmlformats-officedocument.customXmlProperties+xml"/>
  <Override PartName="/customXml/itemProps119.xml" ContentType="application/vnd.openxmlformats-officedocument.customXmlProperties+xml"/>
  <Override PartName="/customXml/itemProps120.xml" ContentType="application/vnd.openxmlformats-officedocument.customXmlProperties+xml"/>
  <Override PartName="/customXml/itemProps121.xml" ContentType="application/vnd.openxmlformats-officedocument.customXmlProperties+xml"/>
  <Override PartName="/customXml/itemProps12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123"/>
  </p:sldMasterIdLst>
  <p:notesMasterIdLst>
    <p:notesMasterId r:id="rId156"/>
  </p:notesMasterIdLst>
  <p:sldIdLst>
    <p:sldId id="274" r:id="rId124"/>
    <p:sldId id="296" r:id="rId125"/>
    <p:sldId id="297" r:id="rId126"/>
    <p:sldId id="317" r:id="rId127"/>
    <p:sldId id="298" r:id="rId128"/>
    <p:sldId id="295" r:id="rId129"/>
    <p:sldId id="299" r:id="rId130"/>
    <p:sldId id="323" r:id="rId131"/>
    <p:sldId id="316" r:id="rId132"/>
    <p:sldId id="322" r:id="rId133"/>
    <p:sldId id="310" r:id="rId134"/>
    <p:sldId id="304" r:id="rId135"/>
    <p:sldId id="293" r:id="rId136"/>
    <p:sldId id="335" r:id="rId137"/>
    <p:sldId id="311" r:id="rId138"/>
    <p:sldId id="312" r:id="rId139"/>
    <p:sldId id="313" r:id="rId140"/>
    <p:sldId id="314" r:id="rId141"/>
    <p:sldId id="315" r:id="rId142"/>
    <p:sldId id="320" r:id="rId143"/>
    <p:sldId id="334" r:id="rId144"/>
    <p:sldId id="321" r:id="rId145"/>
    <p:sldId id="324" r:id="rId146"/>
    <p:sldId id="325" r:id="rId147"/>
    <p:sldId id="326" r:id="rId148"/>
    <p:sldId id="327" r:id="rId149"/>
    <p:sldId id="328" r:id="rId150"/>
    <p:sldId id="333" r:id="rId151"/>
    <p:sldId id="329" r:id="rId152"/>
    <p:sldId id="330" r:id="rId153"/>
    <p:sldId id="331" r:id="rId154"/>
    <p:sldId id="332" r:id="rId155"/>
  </p:sldIdLst>
  <p:sldSz cx="9144000" cy="5143500" type="screen16x9"/>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F000C"/>
    <a:srgbClr val="FFAA00"/>
    <a:srgbClr val="C0C0C0"/>
    <a:srgbClr val="A4A4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5091" autoAdjust="0"/>
  </p:normalViewPr>
  <p:slideViewPr>
    <p:cSldViewPr>
      <p:cViewPr varScale="1">
        <p:scale>
          <a:sx n="116" d="100"/>
          <a:sy n="116" d="100"/>
        </p:scale>
        <p:origin x="1473" y="60"/>
      </p:cViewPr>
      <p:guideLst>
        <p:guide orient="horz" pos="1620"/>
        <p:guide pos="288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customXml" Target="../customXml/item117.xml"/><Relationship Id="rId21" Type="http://schemas.openxmlformats.org/officeDocument/2006/relationships/customXml" Target="../customXml/item21.xml"/><Relationship Id="rId42" Type="http://schemas.openxmlformats.org/officeDocument/2006/relationships/customXml" Target="../customXml/item42.xml"/><Relationship Id="rId63" Type="http://schemas.openxmlformats.org/officeDocument/2006/relationships/customXml" Target="../customXml/item63.xml"/><Relationship Id="rId84" Type="http://schemas.openxmlformats.org/officeDocument/2006/relationships/customXml" Target="../customXml/item84.xml"/><Relationship Id="rId138" Type="http://schemas.openxmlformats.org/officeDocument/2006/relationships/slide" Target="slides/slide15.xml"/><Relationship Id="rId159" Type="http://schemas.openxmlformats.org/officeDocument/2006/relationships/theme" Target="theme/theme1.xml"/><Relationship Id="rId107" Type="http://schemas.openxmlformats.org/officeDocument/2006/relationships/customXml" Target="../customXml/item107.xml"/><Relationship Id="rId11" Type="http://schemas.openxmlformats.org/officeDocument/2006/relationships/customXml" Target="../customXml/item11.xml"/><Relationship Id="rId32" Type="http://schemas.openxmlformats.org/officeDocument/2006/relationships/customXml" Target="../customXml/item32.xml"/><Relationship Id="rId53" Type="http://schemas.openxmlformats.org/officeDocument/2006/relationships/customXml" Target="../customXml/item53.xml"/><Relationship Id="rId74" Type="http://schemas.openxmlformats.org/officeDocument/2006/relationships/customXml" Target="../customXml/item74.xml"/><Relationship Id="rId128" Type="http://schemas.openxmlformats.org/officeDocument/2006/relationships/slide" Target="slides/slide5.xml"/><Relationship Id="rId149" Type="http://schemas.openxmlformats.org/officeDocument/2006/relationships/slide" Target="slides/slide26.xml"/><Relationship Id="rId5" Type="http://schemas.openxmlformats.org/officeDocument/2006/relationships/customXml" Target="../customXml/item5.xml"/><Relationship Id="rId95" Type="http://schemas.openxmlformats.org/officeDocument/2006/relationships/customXml" Target="../customXml/item95.xml"/><Relationship Id="rId160" Type="http://schemas.openxmlformats.org/officeDocument/2006/relationships/tableStyles" Target="tableStyles.xml"/><Relationship Id="rId22" Type="http://schemas.openxmlformats.org/officeDocument/2006/relationships/customXml" Target="../customXml/item22.xml"/><Relationship Id="rId43" Type="http://schemas.openxmlformats.org/officeDocument/2006/relationships/customXml" Target="../customXml/item43.xml"/><Relationship Id="rId64" Type="http://schemas.openxmlformats.org/officeDocument/2006/relationships/customXml" Target="../customXml/item64.xml"/><Relationship Id="rId118" Type="http://schemas.openxmlformats.org/officeDocument/2006/relationships/customXml" Target="../customXml/item118.xml"/><Relationship Id="rId139" Type="http://schemas.openxmlformats.org/officeDocument/2006/relationships/slide" Target="slides/slide16.xml"/><Relationship Id="rId80" Type="http://schemas.openxmlformats.org/officeDocument/2006/relationships/customXml" Target="../customXml/item80.xml"/><Relationship Id="rId85" Type="http://schemas.openxmlformats.org/officeDocument/2006/relationships/customXml" Target="../customXml/item85.xml"/><Relationship Id="rId150" Type="http://schemas.openxmlformats.org/officeDocument/2006/relationships/slide" Target="slides/slide27.xml"/><Relationship Id="rId155" Type="http://schemas.openxmlformats.org/officeDocument/2006/relationships/slide" Target="slides/slide32.xml"/><Relationship Id="rId12" Type="http://schemas.openxmlformats.org/officeDocument/2006/relationships/customXml" Target="../customXml/item12.xml"/><Relationship Id="rId17" Type="http://schemas.openxmlformats.org/officeDocument/2006/relationships/customXml" Target="../customXml/item17.xml"/><Relationship Id="rId33" Type="http://schemas.openxmlformats.org/officeDocument/2006/relationships/customXml" Target="../customXml/item33.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customXml" Target="../customXml/item103.xml"/><Relationship Id="rId108" Type="http://schemas.openxmlformats.org/officeDocument/2006/relationships/customXml" Target="../customXml/item108.xml"/><Relationship Id="rId124" Type="http://schemas.openxmlformats.org/officeDocument/2006/relationships/slide" Target="slides/slide1.xml"/><Relationship Id="rId129" Type="http://schemas.openxmlformats.org/officeDocument/2006/relationships/slide" Target="slides/slide6.xml"/><Relationship Id="rId54" Type="http://schemas.openxmlformats.org/officeDocument/2006/relationships/customXml" Target="../customXml/item54.xml"/><Relationship Id="rId70" Type="http://schemas.openxmlformats.org/officeDocument/2006/relationships/customXml" Target="../customXml/item70.xml"/><Relationship Id="rId75" Type="http://schemas.openxmlformats.org/officeDocument/2006/relationships/customXml" Target="../customXml/item75.xml"/><Relationship Id="rId91" Type="http://schemas.openxmlformats.org/officeDocument/2006/relationships/customXml" Target="../customXml/item91.xml"/><Relationship Id="rId96" Type="http://schemas.openxmlformats.org/officeDocument/2006/relationships/customXml" Target="../customXml/item96.xml"/><Relationship Id="rId140" Type="http://schemas.openxmlformats.org/officeDocument/2006/relationships/slide" Target="slides/slide17.xml"/><Relationship Id="rId145"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customXml" Target="../customXml/item6.xml"/><Relationship Id="rId23" Type="http://schemas.openxmlformats.org/officeDocument/2006/relationships/customXml" Target="../customXml/item23.xml"/><Relationship Id="rId28" Type="http://schemas.openxmlformats.org/officeDocument/2006/relationships/customXml" Target="../customXml/item28.xml"/><Relationship Id="rId49" Type="http://schemas.openxmlformats.org/officeDocument/2006/relationships/customXml" Target="../customXml/item49.xml"/><Relationship Id="rId114" Type="http://schemas.openxmlformats.org/officeDocument/2006/relationships/customXml" Target="../customXml/item114.xml"/><Relationship Id="rId119" Type="http://schemas.openxmlformats.org/officeDocument/2006/relationships/customXml" Target="../customXml/item119.xml"/><Relationship Id="rId44" Type="http://schemas.openxmlformats.org/officeDocument/2006/relationships/customXml" Target="../customXml/item44.xml"/><Relationship Id="rId60" Type="http://schemas.openxmlformats.org/officeDocument/2006/relationships/customXml" Target="../customXml/item60.xml"/><Relationship Id="rId65" Type="http://schemas.openxmlformats.org/officeDocument/2006/relationships/customXml" Target="../customXml/item65.xml"/><Relationship Id="rId81" Type="http://schemas.openxmlformats.org/officeDocument/2006/relationships/customXml" Target="../customXml/item81.xml"/><Relationship Id="rId86" Type="http://schemas.openxmlformats.org/officeDocument/2006/relationships/customXml" Target="../customXml/item86.xml"/><Relationship Id="rId130" Type="http://schemas.openxmlformats.org/officeDocument/2006/relationships/slide" Target="slides/slide7.xml"/><Relationship Id="rId135" Type="http://schemas.openxmlformats.org/officeDocument/2006/relationships/slide" Target="slides/slide12.xml"/><Relationship Id="rId151" Type="http://schemas.openxmlformats.org/officeDocument/2006/relationships/slide" Target="slides/slide28.xml"/><Relationship Id="rId156" Type="http://schemas.openxmlformats.org/officeDocument/2006/relationships/notesMaster" Target="notesMasters/notesMaster1.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109" Type="http://schemas.openxmlformats.org/officeDocument/2006/relationships/customXml" Target="../customXml/item109.xml"/><Relationship Id="rId34" Type="http://schemas.openxmlformats.org/officeDocument/2006/relationships/customXml" Target="../customXml/item34.xml"/><Relationship Id="rId50" Type="http://schemas.openxmlformats.org/officeDocument/2006/relationships/customXml" Target="../customXml/item50.xml"/><Relationship Id="rId55" Type="http://schemas.openxmlformats.org/officeDocument/2006/relationships/customXml" Target="../customXml/item55.xml"/><Relationship Id="rId76" Type="http://schemas.openxmlformats.org/officeDocument/2006/relationships/customXml" Target="../customXml/item76.xml"/><Relationship Id="rId97" Type="http://schemas.openxmlformats.org/officeDocument/2006/relationships/customXml" Target="../customXml/item97.xml"/><Relationship Id="rId104" Type="http://schemas.openxmlformats.org/officeDocument/2006/relationships/customXml" Target="../customXml/item104.xml"/><Relationship Id="rId120" Type="http://schemas.openxmlformats.org/officeDocument/2006/relationships/customXml" Target="../customXml/item120.xml"/><Relationship Id="rId125" Type="http://schemas.openxmlformats.org/officeDocument/2006/relationships/slide" Target="slides/slide2.xml"/><Relationship Id="rId141" Type="http://schemas.openxmlformats.org/officeDocument/2006/relationships/slide" Target="slides/slide18.xml"/><Relationship Id="rId146" Type="http://schemas.openxmlformats.org/officeDocument/2006/relationships/slide" Target="slides/slide23.xml"/><Relationship Id="rId7" Type="http://schemas.openxmlformats.org/officeDocument/2006/relationships/customXml" Target="../customXml/item7.xml"/><Relationship Id="rId71" Type="http://schemas.openxmlformats.org/officeDocument/2006/relationships/customXml" Target="../customXml/item71.xml"/><Relationship Id="rId92" Type="http://schemas.openxmlformats.org/officeDocument/2006/relationships/customXml" Target="../customXml/item92.xml"/><Relationship Id="rId2" Type="http://schemas.openxmlformats.org/officeDocument/2006/relationships/customXml" Target="../customXml/item2.xml"/><Relationship Id="rId29" Type="http://schemas.openxmlformats.org/officeDocument/2006/relationships/customXml" Target="../customXml/item29.xml"/><Relationship Id="rId24" Type="http://schemas.openxmlformats.org/officeDocument/2006/relationships/customXml" Target="../customXml/item24.xml"/><Relationship Id="rId40" Type="http://schemas.openxmlformats.org/officeDocument/2006/relationships/customXml" Target="../customXml/item40.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customXml" Target="../customXml/item87.xml"/><Relationship Id="rId110" Type="http://schemas.openxmlformats.org/officeDocument/2006/relationships/customXml" Target="../customXml/item110.xml"/><Relationship Id="rId115" Type="http://schemas.openxmlformats.org/officeDocument/2006/relationships/customXml" Target="../customXml/item115.xml"/><Relationship Id="rId131" Type="http://schemas.openxmlformats.org/officeDocument/2006/relationships/slide" Target="slides/slide8.xml"/><Relationship Id="rId136" Type="http://schemas.openxmlformats.org/officeDocument/2006/relationships/slide" Target="slides/slide13.xml"/><Relationship Id="rId157" Type="http://schemas.openxmlformats.org/officeDocument/2006/relationships/presProps" Target="presProps.xml"/><Relationship Id="rId61" Type="http://schemas.openxmlformats.org/officeDocument/2006/relationships/customXml" Target="../customXml/item61.xml"/><Relationship Id="rId82" Type="http://schemas.openxmlformats.org/officeDocument/2006/relationships/customXml" Target="../customXml/item82.xml"/><Relationship Id="rId152" Type="http://schemas.openxmlformats.org/officeDocument/2006/relationships/slide" Target="slides/slide29.xml"/><Relationship Id="rId19" Type="http://schemas.openxmlformats.org/officeDocument/2006/relationships/customXml" Target="../customXml/item19.xml"/><Relationship Id="rId14" Type="http://schemas.openxmlformats.org/officeDocument/2006/relationships/customXml" Target="../customXml/item14.xml"/><Relationship Id="rId30" Type="http://schemas.openxmlformats.org/officeDocument/2006/relationships/customXml" Target="../customXml/item30.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customXml" Target="../customXml/item77.xml"/><Relationship Id="rId100" Type="http://schemas.openxmlformats.org/officeDocument/2006/relationships/customXml" Target="../customXml/item100.xml"/><Relationship Id="rId105" Type="http://schemas.openxmlformats.org/officeDocument/2006/relationships/customXml" Target="../customXml/item105.xml"/><Relationship Id="rId126" Type="http://schemas.openxmlformats.org/officeDocument/2006/relationships/slide" Target="slides/slide3.xml"/><Relationship Id="rId147" Type="http://schemas.openxmlformats.org/officeDocument/2006/relationships/slide" Target="slides/slide24.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customXml" Target="../customXml/item72.xml"/><Relationship Id="rId93" Type="http://schemas.openxmlformats.org/officeDocument/2006/relationships/customXml" Target="../customXml/item93.xml"/><Relationship Id="rId98" Type="http://schemas.openxmlformats.org/officeDocument/2006/relationships/customXml" Target="../customXml/item98.xml"/><Relationship Id="rId121" Type="http://schemas.openxmlformats.org/officeDocument/2006/relationships/customXml" Target="../customXml/item121.xml"/><Relationship Id="rId142" Type="http://schemas.openxmlformats.org/officeDocument/2006/relationships/slide" Target="slides/slide19.xml"/><Relationship Id="rId3" Type="http://schemas.openxmlformats.org/officeDocument/2006/relationships/customXml" Target="../customXml/item3.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customXml" Target="../customXml/item67.xml"/><Relationship Id="rId116" Type="http://schemas.openxmlformats.org/officeDocument/2006/relationships/customXml" Target="../customXml/item116.xml"/><Relationship Id="rId137" Type="http://schemas.openxmlformats.org/officeDocument/2006/relationships/slide" Target="slides/slide14.xml"/><Relationship Id="rId158" Type="http://schemas.openxmlformats.org/officeDocument/2006/relationships/viewProps" Target="viewProps.xml"/><Relationship Id="rId20" Type="http://schemas.openxmlformats.org/officeDocument/2006/relationships/customXml" Target="../customXml/item20.xml"/><Relationship Id="rId41" Type="http://schemas.openxmlformats.org/officeDocument/2006/relationships/customXml" Target="../customXml/item41.xml"/><Relationship Id="rId62" Type="http://schemas.openxmlformats.org/officeDocument/2006/relationships/customXml" Target="../customXml/item62.xml"/><Relationship Id="rId83" Type="http://schemas.openxmlformats.org/officeDocument/2006/relationships/customXml" Target="../customXml/item83.xml"/><Relationship Id="rId88" Type="http://schemas.openxmlformats.org/officeDocument/2006/relationships/customXml" Target="../customXml/item88.xml"/><Relationship Id="rId111" Type="http://schemas.openxmlformats.org/officeDocument/2006/relationships/customXml" Target="../customXml/item111.xml"/><Relationship Id="rId132" Type="http://schemas.openxmlformats.org/officeDocument/2006/relationships/slide" Target="slides/slide9.xml"/><Relationship Id="rId153" Type="http://schemas.openxmlformats.org/officeDocument/2006/relationships/slide" Target="slides/slide30.xml"/><Relationship Id="rId15" Type="http://schemas.openxmlformats.org/officeDocument/2006/relationships/customXml" Target="../customXml/item15.xml"/><Relationship Id="rId36" Type="http://schemas.openxmlformats.org/officeDocument/2006/relationships/customXml" Target="../customXml/item36.xml"/><Relationship Id="rId57" Type="http://schemas.openxmlformats.org/officeDocument/2006/relationships/customXml" Target="../customXml/item57.xml"/><Relationship Id="rId106" Type="http://schemas.openxmlformats.org/officeDocument/2006/relationships/customXml" Target="../customXml/item106.xml"/><Relationship Id="rId127" Type="http://schemas.openxmlformats.org/officeDocument/2006/relationships/slide" Target="slides/slide4.xml"/><Relationship Id="rId10" Type="http://schemas.openxmlformats.org/officeDocument/2006/relationships/customXml" Target="../customXml/item10.xml"/><Relationship Id="rId31" Type="http://schemas.openxmlformats.org/officeDocument/2006/relationships/customXml" Target="../customXml/item31.xml"/><Relationship Id="rId52" Type="http://schemas.openxmlformats.org/officeDocument/2006/relationships/customXml" Target="../customXml/item52.xml"/><Relationship Id="rId73" Type="http://schemas.openxmlformats.org/officeDocument/2006/relationships/customXml" Target="../customXml/item73.xml"/><Relationship Id="rId78" Type="http://schemas.openxmlformats.org/officeDocument/2006/relationships/customXml" Target="../customXml/item78.xml"/><Relationship Id="rId94" Type="http://schemas.openxmlformats.org/officeDocument/2006/relationships/customXml" Target="../customXml/item94.xml"/><Relationship Id="rId99" Type="http://schemas.openxmlformats.org/officeDocument/2006/relationships/customXml" Target="../customXml/item99.xml"/><Relationship Id="rId101" Type="http://schemas.openxmlformats.org/officeDocument/2006/relationships/customXml" Target="../customXml/item101.xml"/><Relationship Id="rId122" Type="http://schemas.openxmlformats.org/officeDocument/2006/relationships/customXml" Target="../customXml/item122.xml"/><Relationship Id="rId143" Type="http://schemas.openxmlformats.org/officeDocument/2006/relationships/slide" Target="slides/slide20.xml"/><Relationship Id="rId148" Type="http://schemas.openxmlformats.org/officeDocument/2006/relationships/slide" Target="slides/slide25.xml"/><Relationship Id="rId4" Type="http://schemas.openxmlformats.org/officeDocument/2006/relationships/customXml" Target="../customXml/item4.xml"/><Relationship Id="rId9" Type="http://schemas.openxmlformats.org/officeDocument/2006/relationships/customXml" Target="../customXml/item9.xml"/><Relationship Id="rId26" Type="http://schemas.openxmlformats.org/officeDocument/2006/relationships/customXml" Target="../customXml/item26.xml"/><Relationship Id="rId47" Type="http://schemas.openxmlformats.org/officeDocument/2006/relationships/customXml" Target="../customXml/item47.xml"/><Relationship Id="rId68" Type="http://schemas.openxmlformats.org/officeDocument/2006/relationships/customXml" Target="../customXml/item68.xml"/><Relationship Id="rId89" Type="http://schemas.openxmlformats.org/officeDocument/2006/relationships/customXml" Target="../customXml/item89.xml"/><Relationship Id="rId112" Type="http://schemas.openxmlformats.org/officeDocument/2006/relationships/customXml" Target="../customXml/item112.xml"/><Relationship Id="rId133" Type="http://schemas.openxmlformats.org/officeDocument/2006/relationships/slide" Target="slides/slide10.xml"/><Relationship Id="rId154" Type="http://schemas.openxmlformats.org/officeDocument/2006/relationships/slide" Target="slides/slide31.xml"/><Relationship Id="rId16" Type="http://schemas.openxmlformats.org/officeDocument/2006/relationships/customXml" Target="../customXml/item16.xml"/><Relationship Id="rId37" Type="http://schemas.openxmlformats.org/officeDocument/2006/relationships/customXml" Target="../customXml/item37.xml"/><Relationship Id="rId58" Type="http://schemas.openxmlformats.org/officeDocument/2006/relationships/customXml" Target="../customXml/item58.xml"/><Relationship Id="rId79" Type="http://schemas.openxmlformats.org/officeDocument/2006/relationships/customXml" Target="../customXml/item79.xml"/><Relationship Id="rId102" Type="http://schemas.openxmlformats.org/officeDocument/2006/relationships/customXml" Target="../customXml/item102.xml"/><Relationship Id="rId123" Type="http://schemas.openxmlformats.org/officeDocument/2006/relationships/slideMaster" Target="slideMasters/slideMaster1.xml"/><Relationship Id="rId144" Type="http://schemas.openxmlformats.org/officeDocument/2006/relationships/slide" Target="slides/slide21.xml"/><Relationship Id="rId90" Type="http://schemas.openxmlformats.org/officeDocument/2006/relationships/customXml" Target="../customXml/item90.xml"/><Relationship Id="rId27" Type="http://schemas.openxmlformats.org/officeDocument/2006/relationships/customXml" Target="../customXml/item27.xml"/><Relationship Id="rId48" Type="http://schemas.openxmlformats.org/officeDocument/2006/relationships/customXml" Target="../customXml/item48.xml"/><Relationship Id="rId69" Type="http://schemas.openxmlformats.org/officeDocument/2006/relationships/customXml" Target="../customXml/item69.xml"/><Relationship Id="rId113" Type="http://schemas.openxmlformats.org/officeDocument/2006/relationships/customXml" Target="../customXml/item113.xml"/><Relationship Id="rId134"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1804"/>
          </a:xfrm>
          <a:prstGeom prst="rect">
            <a:avLst/>
          </a:prstGeom>
        </p:spPr>
        <p:txBody>
          <a:bodyPr vert="horz" lIns="92492" tIns="46246" rIns="92492" bIns="46246" rtlCol="0"/>
          <a:lstStyle>
            <a:lvl1pPr algn="l">
              <a:defRPr sz="1200"/>
            </a:lvl1pPr>
          </a:lstStyle>
          <a:p>
            <a:endParaRPr lang="en-US"/>
          </a:p>
        </p:txBody>
      </p:sp>
      <p:sp>
        <p:nvSpPr>
          <p:cNvPr id="3" name="Date Placeholder 2"/>
          <p:cNvSpPr>
            <a:spLocks noGrp="1"/>
          </p:cNvSpPr>
          <p:nvPr>
            <p:ph type="dt" idx="1"/>
          </p:nvPr>
        </p:nvSpPr>
        <p:spPr>
          <a:xfrm>
            <a:off x="3936768" y="0"/>
            <a:ext cx="3011699" cy="461804"/>
          </a:xfrm>
          <a:prstGeom prst="rect">
            <a:avLst/>
          </a:prstGeom>
        </p:spPr>
        <p:txBody>
          <a:bodyPr vert="horz" lIns="92492" tIns="46246" rIns="92492" bIns="46246" rtlCol="0"/>
          <a:lstStyle>
            <a:lvl1pPr algn="r">
              <a:defRPr sz="1200"/>
            </a:lvl1pPr>
          </a:lstStyle>
          <a:p>
            <a:fld id="{854D962C-78A1-4C69-B7B7-492FA16FC457}" type="datetimeFigureOut">
              <a:rPr lang="en-US" smtClean="0"/>
              <a:t>3/23/2020</a:t>
            </a:fld>
            <a:endParaRPr lang="en-US"/>
          </a:p>
        </p:txBody>
      </p:sp>
      <p:sp>
        <p:nvSpPr>
          <p:cNvPr id="4" name="Slide Image Placeholder 3"/>
          <p:cNvSpPr>
            <a:spLocks noGrp="1" noRot="1" noChangeAspect="1"/>
          </p:cNvSpPr>
          <p:nvPr>
            <p:ph type="sldImg" idx="2"/>
          </p:nvPr>
        </p:nvSpPr>
        <p:spPr>
          <a:xfrm>
            <a:off x="395288" y="692150"/>
            <a:ext cx="6159500" cy="3463925"/>
          </a:xfrm>
          <a:prstGeom prst="rect">
            <a:avLst/>
          </a:prstGeom>
          <a:noFill/>
          <a:ln w="12700">
            <a:solidFill>
              <a:prstClr val="black"/>
            </a:solidFill>
          </a:ln>
        </p:spPr>
        <p:txBody>
          <a:bodyPr vert="horz" lIns="92492" tIns="46246" rIns="92492" bIns="46246" rtlCol="0" anchor="ctr"/>
          <a:lstStyle/>
          <a:p>
            <a:endParaRPr lang="en-US"/>
          </a:p>
        </p:txBody>
      </p:sp>
      <p:sp>
        <p:nvSpPr>
          <p:cNvPr id="5" name="Notes Placeholder 4"/>
          <p:cNvSpPr>
            <a:spLocks noGrp="1"/>
          </p:cNvSpPr>
          <p:nvPr>
            <p:ph type="body" sz="quarter" idx="3"/>
          </p:nvPr>
        </p:nvSpPr>
        <p:spPr>
          <a:xfrm>
            <a:off x="695008" y="4387136"/>
            <a:ext cx="5560060" cy="4156234"/>
          </a:xfrm>
          <a:prstGeom prst="rect">
            <a:avLst/>
          </a:prstGeom>
        </p:spPr>
        <p:txBody>
          <a:bodyPr vert="horz" lIns="92492" tIns="46246" rIns="92492" bIns="4624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8"/>
            <a:ext cx="3011699" cy="461804"/>
          </a:xfrm>
          <a:prstGeom prst="rect">
            <a:avLst/>
          </a:prstGeom>
        </p:spPr>
        <p:txBody>
          <a:bodyPr vert="horz" lIns="92492" tIns="46246" rIns="92492" bIns="46246" rtlCol="0" anchor="b"/>
          <a:lstStyle>
            <a:lvl1pPr algn="l">
              <a:defRPr sz="1200"/>
            </a:lvl1pPr>
          </a:lstStyle>
          <a:p>
            <a:endParaRPr lang="en-US"/>
          </a:p>
        </p:txBody>
      </p:sp>
      <p:sp>
        <p:nvSpPr>
          <p:cNvPr id="7" name="Slide Number Placeholder 6"/>
          <p:cNvSpPr>
            <a:spLocks noGrp="1"/>
          </p:cNvSpPr>
          <p:nvPr>
            <p:ph type="sldNum" sz="quarter" idx="5"/>
          </p:nvPr>
        </p:nvSpPr>
        <p:spPr>
          <a:xfrm>
            <a:off x="3936768" y="8772668"/>
            <a:ext cx="3011699" cy="461804"/>
          </a:xfrm>
          <a:prstGeom prst="rect">
            <a:avLst/>
          </a:prstGeom>
        </p:spPr>
        <p:txBody>
          <a:bodyPr vert="horz" lIns="92492" tIns="46246" rIns="92492" bIns="46246" rtlCol="0" anchor="b"/>
          <a:lstStyle>
            <a:lvl1pPr algn="r">
              <a:defRPr sz="1200"/>
            </a:lvl1pPr>
          </a:lstStyle>
          <a:p>
            <a:fld id="{F260D73F-399D-4892-BC7F-12B1E8E7D79C}" type="slidenum">
              <a:rPr lang="en-US" smtClean="0"/>
              <a:t>‹#›</a:t>
            </a:fld>
            <a:endParaRPr lang="en-US"/>
          </a:p>
        </p:txBody>
      </p:sp>
    </p:spTree>
    <p:extLst>
      <p:ext uri="{BB962C8B-B14F-4D97-AF65-F5344CB8AC3E}">
        <p14:creationId xmlns:p14="http://schemas.microsoft.com/office/powerpoint/2010/main" val="41764444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Name</a:t>
            </a:r>
          </a:p>
          <a:p>
            <a:r>
              <a:rPr lang="en-US" dirty="0"/>
              <a:t>Work for</a:t>
            </a:r>
            <a:r>
              <a:rPr lang="en-US" baseline="0" dirty="0"/>
              <a:t> the </a:t>
            </a:r>
            <a:r>
              <a:rPr lang="en-US" dirty="0"/>
              <a:t>County of Riverside Transportation</a:t>
            </a:r>
            <a:r>
              <a:rPr lang="en-US" baseline="0" dirty="0"/>
              <a:t> Department</a:t>
            </a:r>
            <a:endParaRPr lang="en-US" dirty="0"/>
          </a:p>
          <a:p>
            <a:r>
              <a:rPr lang="en-US" dirty="0"/>
              <a:t>MS GIS</a:t>
            </a:r>
            <a:r>
              <a:rPr lang="en-US" baseline="0" dirty="0"/>
              <a:t> Student </a:t>
            </a:r>
          </a:p>
          <a:p>
            <a:r>
              <a:rPr lang="en-US" baseline="0" dirty="0"/>
              <a:t>Today I would like to introduce the Project I have worked over this past year Named CATCH……</a:t>
            </a:r>
            <a:endParaRPr lang="en-US" dirty="0"/>
          </a:p>
        </p:txBody>
      </p:sp>
      <p:sp>
        <p:nvSpPr>
          <p:cNvPr id="4" name="Slide Number Placeholder 3"/>
          <p:cNvSpPr>
            <a:spLocks noGrp="1"/>
          </p:cNvSpPr>
          <p:nvPr>
            <p:ph type="sldNum" sz="quarter" idx="10"/>
          </p:nvPr>
        </p:nvSpPr>
        <p:spPr/>
        <p:txBody>
          <a:bodyPr/>
          <a:lstStyle/>
          <a:p>
            <a:fld id="{F260D73F-399D-4892-BC7F-12B1E8E7D79C}" type="slidenum">
              <a:rPr lang="en-US" smtClean="0"/>
              <a:t>1</a:t>
            </a:fld>
            <a:endParaRPr lang="en-US"/>
          </a:p>
        </p:txBody>
      </p:sp>
    </p:spTree>
    <p:extLst>
      <p:ext uri="{BB962C8B-B14F-4D97-AF65-F5344CB8AC3E}">
        <p14:creationId xmlns:p14="http://schemas.microsoft.com/office/powerpoint/2010/main" val="229623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916">
              <a:defRPr/>
            </a:pPr>
            <a:r>
              <a:rPr lang="en-US" dirty="0"/>
              <a:t>A series of checks is being performed on the CAD file,</a:t>
            </a:r>
            <a:r>
              <a:rPr lang="en-US" baseline="0" dirty="0"/>
              <a:t> and the final results are sent back to the applicant</a:t>
            </a:r>
            <a:endParaRPr lang="en-US" dirty="0"/>
          </a:p>
          <a:p>
            <a:endParaRPr lang="en-US" baseline="0" dirty="0"/>
          </a:p>
        </p:txBody>
      </p:sp>
      <p:sp>
        <p:nvSpPr>
          <p:cNvPr id="4" name="Slide Number Placeholder 3"/>
          <p:cNvSpPr>
            <a:spLocks noGrp="1"/>
          </p:cNvSpPr>
          <p:nvPr>
            <p:ph type="sldNum" sz="quarter" idx="10"/>
          </p:nvPr>
        </p:nvSpPr>
        <p:spPr/>
        <p:txBody>
          <a:bodyPr/>
          <a:lstStyle/>
          <a:p>
            <a:fld id="{F260D73F-399D-4892-BC7F-12B1E8E7D79C}" type="slidenum">
              <a:rPr lang="en-US" smtClean="0"/>
              <a:t>10</a:t>
            </a:fld>
            <a:endParaRPr lang="en-US"/>
          </a:p>
        </p:txBody>
      </p:sp>
    </p:spTree>
    <p:extLst>
      <p:ext uri="{BB962C8B-B14F-4D97-AF65-F5344CB8AC3E}">
        <p14:creationId xmlns:p14="http://schemas.microsoft.com/office/powerpoint/2010/main" val="1206097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1229" indent="-231229">
              <a:buFont typeface="+mj-lt"/>
              <a:buAutoNum type="arabicPeriod"/>
            </a:pPr>
            <a:r>
              <a:rPr lang="en-US" dirty="0"/>
              <a:t>File Format </a:t>
            </a:r>
            <a:r>
              <a:rPr lang="en-US" dirty="0" err="1"/>
              <a:t>Microstation</a:t>
            </a:r>
            <a:r>
              <a:rPr lang="en-US" dirty="0"/>
              <a:t> or </a:t>
            </a:r>
            <a:r>
              <a:rPr lang="en-US" dirty="0" err="1"/>
              <a:t>Autocad</a:t>
            </a:r>
            <a:endParaRPr lang="en-US" dirty="0"/>
          </a:p>
          <a:p>
            <a:pPr marL="231229" indent="-231229">
              <a:buFont typeface="+mj-lt"/>
              <a:buAutoNum type="arabicPeriod"/>
            </a:pPr>
            <a:r>
              <a:rPr lang="en-US" dirty="0"/>
              <a:t>National</a:t>
            </a:r>
            <a:r>
              <a:rPr lang="en-US" baseline="0" dirty="0"/>
              <a:t> CAD Standards used for level name standard</a:t>
            </a:r>
          </a:p>
          <a:p>
            <a:pPr marL="231229" indent="-231229">
              <a:buFont typeface="+mj-lt"/>
              <a:buAutoNum type="arabicPeriod"/>
            </a:pPr>
            <a:r>
              <a:rPr lang="en-US" dirty="0"/>
              <a:t>Map</a:t>
            </a:r>
            <a:r>
              <a:rPr lang="en-US" baseline="0" dirty="0"/>
              <a:t> Projection</a:t>
            </a:r>
          </a:p>
          <a:p>
            <a:pPr marL="231229" indent="-231229">
              <a:buFont typeface="+mj-lt"/>
              <a:buAutoNum type="arabicPeriod"/>
            </a:pPr>
            <a:r>
              <a:rPr lang="en-US" baseline="0" dirty="0"/>
              <a:t>Line Work – Look at the magenta colored line, the line work for the parcel fabric needs to solid individual line segments that connect each parcel corner</a:t>
            </a:r>
            <a:endParaRPr lang="en-US" dirty="0"/>
          </a:p>
        </p:txBody>
      </p:sp>
      <p:sp>
        <p:nvSpPr>
          <p:cNvPr id="4" name="Slide Number Placeholder 3"/>
          <p:cNvSpPr>
            <a:spLocks noGrp="1"/>
          </p:cNvSpPr>
          <p:nvPr>
            <p:ph type="sldNum" sz="quarter" idx="10"/>
          </p:nvPr>
        </p:nvSpPr>
        <p:spPr/>
        <p:txBody>
          <a:bodyPr/>
          <a:lstStyle/>
          <a:p>
            <a:fld id="{F260D73F-399D-4892-BC7F-12B1E8E7D79C}" type="slidenum">
              <a:rPr lang="en-US" smtClean="0"/>
              <a:t>11</a:t>
            </a:fld>
            <a:endParaRPr lang="en-US"/>
          </a:p>
        </p:txBody>
      </p:sp>
    </p:spTree>
    <p:extLst>
      <p:ext uri="{BB962C8B-B14F-4D97-AF65-F5344CB8AC3E}">
        <p14:creationId xmlns:p14="http://schemas.microsoft.com/office/powerpoint/2010/main" val="9668669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tx1"/>
                </a:solidFill>
              </a:rPr>
              <a:t>Parcel</a:t>
            </a:r>
            <a:r>
              <a:rPr lang="en-US" baseline="0" dirty="0">
                <a:solidFill>
                  <a:schemeClr val="tx1"/>
                </a:solidFill>
              </a:rPr>
              <a:t> Fabric has 6 topology rules that must be used, this project added one more for assurance purposes</a:t>
            </a:r>
            <a:endParaRPr lang="en-US" dirty="0">
              <a:solidFill>
                <a:schemeClr val="tx1"/>
              </a:solidFill>
            </a:endParaRPr>
          </a:p>
          <a:p>
            <a:pPr marL="231229" indent="-231229">
              <a:buFont typeface="+mj-lt"/>
              <a:buAutoNum type="arabicPeriod"/>
            </a:pPr>
            <a:r>
              <a:rPr lang="en-US" dirty="0">
                <a:solidFill>
                  <a:schemeClr val="tx1"/>
                </a:solidFill>
              </a:rPr>
              <a:t>CAD</a:t>
            </a:r>
            <a:r>
              <a:rPr lang="en-US" baseline="0" dirty="0">
                <a:solidFill>
                  <a:schemeClr val="tx1"/>
                </a:solidFill>
              </a:rPr>
              <a:t> Data must not have </a:t>
            </a:r>
            <a:r>
              <a:rPr lang="en-US" dirty="0">
                <a:solidFill>
                  <a:schemeClr val="tx1"/>
                </a:solidFill>
              </a:rPr>
              <a:t>overlapping lines</a:t>
            </a:r>
          </a:p>
          <a:p>
            <a:pPr marL="231229" indent="-231229">
              <a:buFont typeface="+mj-lt"/>
              <a:buAutoNum type="arabicPeriod"/>
            </a:pPr>
            <a:r>
              <a:rPr lang="en-US" dirty="0">
                <a:solidFill>
                  <a:schemeClr val="tx1"/>
                </a:solidFill>
              </a:rPr>
              <a:t>CAD</a:t>
            </a:r>
            <a:r>
              <a:rPr lang="en-US" baseline="0" dirty="0">
                <a:solidFill>
                  <a:schemeClr val="tx1"/>
                </a:solidFill>
              </a:rPr>
              <a:t> Data must not have Self intersecting lines</a:t>
            </a:r>
          </a:p>
          <a:p>
            <a:pPr marL="231229" indent="-231229">
              <a:buFont typeface="+mj-lt"/>
              <a:buAutoNum type="arabicPeriod"/>
            </a:pPr>
            <a:r>
              <a:rPr lang="en-US" dirty="0">
                <a:solidFill>
                  <a:schemeClr val="tx1"/>
                </a:solidFill>
              </a:rPr>
              <a:t>CAD</a:t>
            </a:r>
            <a:r>
              <a:rPr lang="en-US" baseline="0" dirty="0">
                <a:solidFill>
                  <a:schemeClr val="tx1"/>
                </a:solidFill>
              </a:rPr>
              <a:t> Data must not have  Gaps</a:t>
            </a:r>
          </a:p>
          <a:p>
            <a:pPr marL="231229" indent="-231229">
              <a:buFont typeface="+mj-lt"/>
              <a:buAutoNum type="arabicPeriod"/>
            </a:pPr>
            <a:r>
              <a:rPr lang="en-US" dirty="0">
                <a:solidFill>
                  <a:schemeClr val="tx1"/>
                </a:solidFill>
              </a:rPr>
              <a:t>CAD</a:t>
            </a:r>
            <a:r>
              <a:rPr lang="en-US" baseline="0" dirty="0">
                <a:solidFill>
                  <a:schemeClr val="tx1"/>
                </a:solidFill>
              </a:rPr>
              <a:t> Data must not have  overlapping lines or lines with no connection to a lot corner</a:t>
            </a:r>
          </a:p>
          <a:p>
            <a:pPr marL="231229" indent="-231229">
              <a:buFont typeface="+mj-lt"/>
              <a:buAutoNum type="arabicPeriod"/>
            </a:pPr>
            <a:r>
              <a:rPr lang="en-US" dirty="0">
                <a:solidFill>
                  <a:schemeClr val="tx1"/>
                </a:solidFill>
              </a:rPr>
              <a:t>CAD</a:t>
            </a:r>
            <a:r>
              <a:rPr lang="en-US" baseline="0" dirty="0">
                <a:solidFill>
                  <a:schemeClr val="tx1"/>
                </a:solidFill>
              </a:rPr>
              <a:t> Data must have Line covered by polygons</a:t>
            </a:r>
          </a:p>
          <a:p>
            <a:pPr marL="231229" indent="-231229">
              <a:buFont typeface="+mj-lt"/>
              <a:buAutoNum type="arabicPeriod"/>
            </a:pPr>
            <a:r>
              <a:rPr lang="en-US" dirty="0">
                <a:solidFill>
                  <a:schemeClr val="tx1"/>
                </a:solidFill>
              </a:rPr>
              <a:t>CAD</a:t>
            </a:r>
            <a:r>
              <a:rPr lang="en-US" baseline="0" dirty="0">
                <a:solidFill>
                  <a:schemeClr val="tx1"/>
                </a:solidFill>
              </a:rPr>
              <a:t> Data must have Polygons covered by lines</a:t>
            </a:r>
          </a:p>
          <a:p>
            <a:pPr marL="231229" indent="-231229">
              <a:buFont typeface="+mj-lt"/>
              <a:buAutoNum type="arabicPeriod"/>
            </a:pPr>
            <a:r>
              <a:rPr lang="en-US" baseline="0">
                <a:solidFill>
                  <a:schemeClr val="tx1"/>
                </a:solidFill>
              </a:rPr>
              <a:t>No </a:t>
            </a:r>
            <a:r>
              <a:rPr lang="en-US" baseline="0" dirty="0">
                <a:solidFill>
                  <a:schemeClr val="tx1"/>
                </a:solidFill>
              </a:rPr>
              <a:t>overshoots or undershoots</a:t>
            </a:r>
            <a:endParaRPr lang="en-US" dirty="0">
              <a:solidFill>
                <a:schemeClr val="tx1"/>
              </a:solidFill>
            </a:endParaRPr>
          </a:p>
        </p:txBody>
      </p:sp>
      <p:sp>
        <p:nvSpPr>
          <p:cNvPr id="4" name="Slide Number Placeholder 3"/>
          <p:cNvSpPr>
            <a:spLocks noGrp="1"/>
          </p:cNvSpPr>
          <p:nvPr>
            <p:ph type="sldNum" sz="quarter" idx="10"/>
          </p:nvPr>
        </p:nvSpPr>
        <p:spPr/>
        <p:txBody>
          <a:bodyPr/>
          <a:lstStyle/>
          <a:p>
            <a:fld id="{F260D73F-399D-4892-BC7F-12B1E8E7D79C}" type="slidenum">
              <a:rPr lang="en-US" smtClean="0"/>
              <a:t>12</a:t>
            </a:fld>
            <a:endParaRPr lang="en-US"/>
          </a:p>
        </p:txBody>
      </p:sp>
    </p:spTree>
    <p:extLst>
      <p:ext uri="{BB962C8B-B14F-4D97-AF65-F5344CB8AC3E}">
        <p14:creationId xmlns:p14="http://schemas.microsoft.com/office/powerpoint/2010/main" val="2733079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final interface</a:t>
            </a:r>
            <a:r>
              <a:rPr lang="en-US" baseline="0" dirty="0"/>
              <a:t> of the Tool</a:t>
            </a:r>
          </a:p>
          <a:p>
            <a:r>
              <a:rPr lang="en-US" baseline="0" dirty="0"/>
              <a:t>The user inputs information into the fields and runs the script</a:t>
            </a:r>
            <a:endParaRPr lang="en-US" dirty="0"/>
          </a:p>
        </p:txBody>
      </p:sp>
      <p:sp>
        <p:nvSpPr>
          <p:cNvPr id="4" name="Slide Number Placeholder 3"/>
          <p:cNvSpPr>
            <a:spLocks noGrp="1"/>
          </p:cNvSpPr>
          <p:nvPr>
            <p:ph type="sldNum" sz="quarter" idx="10"/>
          </p:nvPr>
        </p:nvSpPr>
        <p:spPr/>
        <p:txBody>
          <a:bodyPr/>
          <a:lstStyle/>
          <a:p>
            <a:fld id="{F260D73F-399D-4892-BC7F-12B1E8E7D79C}" type="slidenum">
              <a:rPr lang="en-US" smtClean="0"/>
              <a:t>13</a:t>
            </a:fld>
            <a:endParaRPr lang="en-US"/>
          </a:p>
        </p:txBody>
      </p:sp>
    </p:spTree>
    <p:extLst>
      <p:ext uri="{BB962C8B-B14F-4D97-AF65-F5344CB8AC3E}">
        <p14:creationId xmlns:p14="http://schemas.microsoft.com/office/powerpoint/2010/main" val="15440947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final interface</a:t>
            </a:r>
            <a:r>
              <a:rPr lang="en-US" baseline="0" dirty="0"/>
              <a:t> of the Tool</a:t>
            </a:r>
          </a:p>
          <a:p>
            <a:r>
              <a:rPr lang="en-US" baseline="0" dirty="0"/>
              <a:t>The user inputs information into the fields and runs the script</a:t>
            </a:r>
            <a:endParaRPr lang="en-US" dirty="0"/>
          </a:p>
        </p:txBody>
      </p:sp>
      <p:sp>
        <p:nvSpPr>
          <p:cNvPr id="4" name="Slide Number Placeholder 3"/>
          <p:cNvSpPr>
            <a:spLocks noGrp="1"/>
          </p:cNvSpPr>
          <p:nvPr>
            <p:ph type="sldNum" sz="quarter" idx="10"/>
          </p:nvPr>
        </p:nvSpPr>
        <p:spPr/>
        <p:txBody>
          <a:bodyPr/>
          <a:lstStyle/>
          <a:p>
            <a:fld id="{F260D73F-399D-4892-BC7F-12B1E8E7D79C}" type="slidenum">
              <a:rPr lang="en-US" smtClean="0"/>
              <a:t>14</a:t>
            </a:fld>
            <a:endParaRPr lang="en-US"/>
          </a:p>
        </p:txBody>
      </p:sp>
    </p:spTree>
    <p:extLst>
      <p:ext uri="{BB962C8B-B14F-4D97-AF65-F5344CB8AC3E}">
        <p14:creationId xmlns:p14="http://schemas.microsoft.com/office/powerpoint/2010/main" val="3493739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sample report from</a:t>
            </a:r>
            <a:r>
              <a:rPr lang="en-US" baseline="0" dirty="0"/>
              <a:t> CATCH, this sheet displays </a:t>
            </a:r>
          </a:p>
          <a:p>
            <a:pPr marL="173422" indent="-173422">
              <a:buFont typeface="Arial" panose="020B0604020202020204" pitchFamily="34" charset="0"/>
              <a:buChar char="•"/>
            </a:pPr>
            <a:r>
              <a:rPr lang="en-US" baseline="0" dirty="0"/>
              <a:t>Applicant information</a:t>
            </a:r>
          </a:p>
          <a:p>
            <a:pPr marL="173422" indent="-173422">
              <a:buFont typeface="Arial" panose="020B0604020202020204" pitchFamily="34" charset="0"/>
              <a:buChar char="•"/>
            </a:pPr>
            <a:r>
              <a:rPr lang="en-US" baseline="0" dirty="0"/>
              <a:t>Date Reviewed &amp; Submitted</a:t>
            </a:r>
          </a:p>
          <a:p>
            <a:pPr marL="173422" indent="-173422">
              <a:buFont typeface="Arial" panose="020B0604020202020204" pitchFamily="34" charset="0"/>
              <a:buChar char="•"/>
            </a:pPr>
            <a:r>
              <a:rPr lang="en-US" baseline="0" dirty="0"/>
              <a:t>Transformation Data from recorded map</a:t>
            </a:r>
          </a:p>
          <a:p>
            <a:pPr marL="173422" indent="-173422">
              <a:buFont typeface="Arial" panose="020B0604020202020204" pitchFamily="34" charset="0"/>
              <a:buChar char="•"/>
            </a:pPr>
            <a:r>
              <a:rPr lang="en-US" baseline="0" dirty="0"/>
              <a:t>Key map showing where project is located within the County</a:t>
            </a:r>
          </a:p>
          <a:p>
            <a:pPr marL="173422" indent="-173422">
              <a:buFont typeface="Arial" panose="020B0604020202020204" pitchFamily="34" charset="0"/>
              <a:buChar char="•"/>
            </a:pPr>
            <a:r>
              <a:rPr lang="en-US" baseline="0" dirty="0"/>
              <a:t>Overall Results</a:t>
            </a:r>
          </a:p>
        </p:txBody>
      </p:sp>
      <p:sp>
        <p:nvSpPr>
          <p:cNvPr id="4" name="Slide Number Placeholder 3"/>
          <p:cNvSpPr>
            <a:spLocks noGrp="1"/>
          </p:cNvSpPr>
          <p:nvPr>
            <p:ph type="sldNum" sz="quarter" idx="10"/>
          </p:nvPr>
        </p:nvSpPr>
        <p:spPr/>
        <p:txBody>
          <a:bodyPr/>
          <a:lstStyle/>
          <a:p>
            <a:fld id="{F260D73F-399D-4892-BC7F-12B1E8E7D79C}" type="slidenum">
              <a:rPr lang="en-US" smtClean="0"/>
              <a:t>15</a:t>
            </a:fld>
            <a:endParaRPr lang="en-US"/>
          </a:p>
        </p:txBody>
      </p:sp>
    </p:spTree>
    <p:extLst>
      <p:ext uri="{BB962C8B-B14F-4D97-AF65-F5344CB8AC3E}">
        <p14:creationId xmlns:p14="http://schemas.microsoft.com/office/powerpoint/2010/main" val="29702292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Sheet Checks </a:t>
            </a:r>
          </a:p>
          <a:p>
            <a:pPr marL="173422" indent="-173422">
              <a:buFont typeface="Arial" panose="020B0604020202020204" pitchFamily="34" charset="0"/>
              <a:buChar char="•"/>
            </a:pPr>
            <a:r>
              <a:rPr lang="en-US" dirty="0"/>
              <a:t>Mandatory</a:t>
            </a:r>
            <a:r>
              <a:rPr lang="en-US" baseline="0" dirty="0"/>
              <a:t> Layers- </a:t>
            </a:r>
            <a:r>
              <a:rPr lang="en-US" dirty="0"/>
              <a:t>are</a:t>
            </a:r>
            <a:r>
              <a:rPr lang="en-US" baseline="0" dirty="0"/>
              <a:t> checked and </a:t>
            </a:r>
            <a:r>
              <a:rPr lang="en-US" dirty="0"/>
              <a:t>compared to the Layer</a:t>
            </a:r>
            <a:r>
              <a:rPr lang="en-US" baseline="0" dirty="0"/>
              <a:t> Naming Standards</a:t>
            </a:r>
          </a:p>
          <a:p>
            <a:pPr marL="173422" indent="-173422">
              <a:buFont typeface="Arial" panose="020B0604020202020204" pitchFamily="34" charset="0"/>
              <a:buChar char="•"/>
            </a:pPr>
            <a:r>
              <a:rPr lang="en-US" baseline="0" dirty="0"/>
              <a:t>This submittal passed the layer check</a:t>
            </a:r>
          </a:p>
          <a:p>
            <a:pPr marL="173422" indent="-173422" defTabSz="924916">
              <a:buFont typeface="Arial" panose="020B0604020202020204" pitchFamily="34" charset="0"/>
              <a:buChar char="•"/>
              <a:defRPr/>
            </a:pPr>
            <a:r>
              <a:rPr lang="en-US" baseline="0" dirty="0"/>
              <a:t>Map Levels Optional- are for Annotation Layers and if these are missing only a warning is displayed</a:t>
            </a:r>
          </a:p>
          <a:p>
            <a:pPr marL="173422" indent="-173422">
              <a:buFont typeface="Arial" panose="020B0604020202020204" pitchFamily="34" charset="0"/>
              <a:buChar char="•"/>
            </a:pPr>
            <a:r>
              <a:rPr lang="en-US" baseline="0" dirty="0"/>
              <a:t>Missing layers show up in the missing columns and a Fail is written onto the MXD and exported to the PDF</a:t>
            </a:r>
          </a:p>
          <a:p>
            <a:pPr marL="173422" indent="-173422" defTabSz="924916">
              <a:buFont typeface="Arial" panose="020B0604020202020204" pitchFamily="34" charset="0"/>
              <a:buChar char="•"/>
              <a:defRPr/>
            </a:pPr>
            <a:endParaRPr lang="en-US" dirty="0"/>
          </a:p>
          <a:p>
            <a:pPr marL="173422" indent="-173422">
              <a:buFont typeface="Arial" panose="020B0604020202020204" pitchFamily="34" charset="0"/>
              <a:buChar char="•"/>
            </a:pPr>
            <a:endParaRPr lang="en-US" baseline="0" dirty="0"/>
          </a:p>
        </p:txBody>
      </p:sp>
      <p:sp>
        <p:nvSpPr>
          <p:cNvPr id="4" name="Slide Number Placeholder 3"/>
          <p:cNvSpPr>
            <a:spLocks noGrp="1"/>
          </p:cNvSpPr>
          <p:nvPr>
            <p:ph type="sldNum" sz="quarter" idx="10"/>
          </p:nvPr>
        </p:nvSpPr>
        <p:spPr/>
        <p:txBody>
          <a:bodyPr/>
          <a:lstStyle/>
          <a:p>
            <a:fld id="{F260D73F-399D-4892-BC7F-12B1E8E7D79C}" type="slidenum">
              <a:rPr lang="en-US" smtClean="0"/>
              <a:t>16</a:t>
            </a:fld>
            <a:endParaRPr lang="en-US"/>
          </a:p>
        </p:txBody>
      </p:sp>
    </p:spTree>
    <p:extLst>
      <p:ext uri="{BB962C8B-B14F-4D97-AF65-F5344CB8AC3E}">
        <p14:creationId xmlns:p14="http://schemas.microsoft.com/office/powerpoint/2010/main" val="42730011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sheet checks the boundary topology</a:t>
            </a:r>
          </a:p>
          <a:p>
            <a:pPr marL="173422" indent="-173422">
              <a:buFont typeface="Arial" panose="020B0604020202020204" pitchFamily="34" charset="0"/>
              <a:buChar char="•"/>
            </a:pPr>
            <a:r>
              <a:rPr lang="en-US" dirty="0"/>
              <a:t>The seven</a:t>
            </a:r>
            <a:r>
              <a:rPr lang="en-US" baseline="0" dirty="0"/>
              <a:t> topology rules are checks against the line work from the CAD file</a:t>
            </a:r>
          </a:p>
          <a:p>
            <a:pPr marL="173422" indent="-173422">
              <a:buFont typeface="Arial" panose="020B0604020202020204" pitchFamily="34" charset="0"/>
              <a:buChar char="•"/>
            </a:pPr>
            <a:r>
              <a:rPr lang="en-US" baseline="0" dirty="0"/>
              <a:t>Point, Line, or Polygon errors are displayed on the map with a legend</a:t>
            </a:r>
          </a:p>
          <a:p>
            <a:pPr marL="173422" indent="-173422">
              <a:buFont typeface="Arial" panose="020B0604020202020204" pitchFamily="34" charset="0"/>
              <a:buChar char="•"/>
            </a:pPr>
            <a:r>
              <a:rPr lang="en-US" baseline="0" dirty="0"/>
              <a:t>A table also shows the error count and description of each type of topology error.</a:t>
            </a:r>
          </a:p>
        </p:txBody>
      </p:sp>
      <p:sp>
        <p:nvSpPr>
          <p:cNvPr id="4" name="Slide Number Placeholder 3"/>
          <p:cNvSpPr>
            <a:spLocks noGrp="1"/>
          </p:cNvSpPr>
          <p:nvPr>
            <p:ph type="sldNum" sz="quarter" idx="10"/>
          </p:nvPr>
        </p:nvSpPr>
        <p:spPr/>
        <p:txBody>
          <a:bodyPr/>
          <a:lstStyle/>
          <a:p>
            <a:fld id="{F260D73F-399D-4892-BC7F-12B1E8E7D79C}" type="slidenum">
              <a:rPr lang="en-US" smtClean="0"/>
              <a:t>17</a:t>
            </a:fld>
            <a:endParaRPr lang="en-US"/>
          </a:p>
        </p:txBody>
      </p:sp>
    </p:spTree>
    <p:extLst>
      <p:ext uri="{BB962C8B-B14F-4D97-AF65-F5344CB8AC3E}">
        <p14:creationId xmlns:p14="http://schemas.microsoft.com/office/powerpoint/2010/main" val="37959751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sheet checks the Topology for the lots, right-of-way, and centerlines</a:t>
            </a:r>
          </a:p>
          <a:p>
            <a:pPr marL="173422" indent="-173422">
              <a:buFont typeface="Arial" panose="020B0604020202020204" pitchFamily="34" charset="0"/>
              <a:buChar char="•"/>
            </a:pPr>
            <a:r>
              <a:rPr lang="en-US" baseline="0" dirty="0"/>
              <a:t>Point, Line, or Polygon errors are displayed on the map with a legend</a:t>
            </a:r>
          </a:p>
          <a:p>
            <a:pPr marL="173422" indent="-173422">
              <a:buFont typeface="Arial" panose="020B0604020202020204" pitchFamily="34" charset="0"/>
              <a:buChar char="•"/>
            </a:pPr>
            <a:r>
              <a:rPr lang="en-US" baseline="0" dirty="0"/>
              <a:t>Also a table shows the error count and description of each type of topology error.</a:t>
            </a:r>
          </a:p>
          <a:p>
            <a:endParaRPr lang="en-US" dirty="0"/>
          </a:p>
        </p:txBody>
      </p:sp>
      <p:sp>
        <p:nvSpPr>
          <p:cNvPr id="4" name="Slide Number Placeholder 3"/>
          <p:cNvSpPr>
            <a:spLocks noGrp="1"/>
          </p:cNvSpPr>
          <p:nvPr>
            <p:ph type="sldNum" sz="quarter" idx="10"/>
          </p:nvPr>
        </p:nvSpPr>
        <p:spPr/>
        <p:txBody>
          <a:bodyPr/>
          <a:lstStyle/>
          <a:p>
            <a:fld id="{F260D73F-399D-4892-BC7F-12B1E8E7D79C}" type="slidenum">
              <a:rPr lang="en-US" smtClean="0"/>
              <a:t>18</a:t>
            </a:fld>
            <a:endParaRPr lang="en-US"/>
          </a:p>
        </p:txBody>
      </p:sp>
    </p:spTree>
    <p:extLst>
      <p:ext uri="{BB962C8B-B14F-4D97-AF65-F5344CB8AC3E}">
        <p14:creationId xmlns:p14="http://schemas.microsoft.com/office/powerpoint/2010/main" val="38356286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tool Demo  </a:t>
            </a:r>
          </a:p>
        </p:txBody>
      </p:sp>
      <p:sp>
        <p:nvSpPr>
          <p:cNvPr id="4" name="Slide Number Placeholder 3"/>
          <p:cNvSpPr>
            <a:spLocks noGrp="1"/>
          </p:cNvSpPr>
          <p:nvPr>
            <p:ph type="sldNum" sz="quarter" idx="10"/>
          </p:nvPr>
        </p:nvSpPr>
        <p:spPr/>
        <p:txBody>
          <a:bodyPr/>
          <a:lstStyle/>
          <a:p>
            <a:fld id="{F260D73F-399D-4892-BC7F-12B1E8E7D79C}" type="slidenum">
              <a:rPr lang="en-US" smtClean="0"/>
              <a:t>19</a:t>
            </a:fld>
            <a:endParaRPr lang="en-US"/>
          </a:p>
        </p:txBody>
      </p:sp>
    </p:spTree>
    <p:extLst>
      <p:ext uri="{BB962C8B-B14F-4D97-AF65-F5344CB8AC3E}">
        <p14:creationId xmlns:p14="http://schemas.microsoft.com/office/powerpoint/2010/main" val="30698326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this project I</a:t>
            </a:r>
            <a:r>
              <a:rPr lang="en-US" baseline="0" dirty="0"/>
              <a:t> worked with Rick Lantis the </a:t>
            </a:r>
            <a:r>
              <a:rPr lang="en-US" baseline="0"/>
              <a:t>Deputy Director </a:t>
            </a:r>
            <a:r>
              <a:rPr lang="en-US" baseline="0" dirty="0"/>
              <a:t>for the County of Riverside to Build an automation tool to help solve this SPATIAL problem</a:t>
            </a:r>
            <a:endParaRPr lang="en-US" dirty="0"/>
          </a:p>
        </p:txBody>
      </p:sp>
      <p:sp>
        <p:nvSpPr>
          <p:cNvPr id="4" name="Slide Number Placeholder 3"/>
          <p:cNvSpPr>
            <a:spLocks noGrp="1"/>
          </p:cNvSpPr>
          <p:nvPr>
            <p:ph type="sldNum" sz="quarter" idx="10"/>
          </p:nvPr>
        </p:nvSpPr>
        <p:spPr/>
        <p:txBody>
          <a:bodyPr/>
          <a:lstStyle/>
          <a:p>
            <a:fld id="{F260D73F-399D-4892-BC7F-12B1E8E7D79C}" type="slidenum">
              <a:rPr lang="en-US" smtClean="0"/>
              <a:t>2</a:t>
            </a:fld>
            <a:endParaRPr lang="en-US"/>
          </a:p>
        </p:txBody>
      </p:sp>
    </p:spTree>
    <p:extLst>
      <p:ext uri="{BB962C8B-B14F-4D97-AF65-F5344CB8AC3E}">
        <p14:creationId xmlns:p14="http://schemas.microsoft.com/office/powerpoint/2010/main" val="36719482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CATCH checks the topology and automatically creates and sends this information to the applicant.</a:t>
            </a:r>
          </a:p>
          <a:p>
            <a:r>
              <a:rPr lang="en-US" baseline="0" dirty="0"/>
              <a:t>CACTH verifies if the data passed or failed</a:t>
            </a:r>
          </a:p>
          <a:p>
            <a:r>
              <a:rPr lang="en-US" baseline="0" dirty="0"/>
              <a:t>Once data pass the checks, then it can be loaded into the parcel fabric and start improving the land cadaster for the County of Riverside</a:t>
            </a:r>
            <a:endParaRPr lang="en-US" dirty="0"/>
          </a:p>
        </p:txBody>
      </p:sp>
      <p:sp>
        <p:nvSpPr>
          <p:cNvPr id="4" name="Slide Number Placeholder 3"/>
          <p:cNvSpPr>
            <a:spLocks noGrp="1"/>
          </p:cNvSpPr>
          <p:nvPr>
            <p:ph type="sldNum" sz="quarter" idx="10"/>
          </p:nvPr>
        </p:nvSpPr>
        <p:spPr/>
        <p:txBody>
          <a:bodyPr/>
          <a:lstStyle/>
          <a:p>
            <a:fld id="{F260D73F-399D-4892-BC7F-12B1E8E7D79C}" type="slidenum">
              <a:rPr lang="en-US" smtClean="0"/>
              <a:t>20</a:t>
            </a:fld>
            <a:endParaRPr lang="en-US"/>
          </a:p>
        </p:txBody>
      </p:sp>
    </p:spTree>
    <p:extLst>
      <p:ext uri="{BB962C8B-B14F-4D97-AF65-F5344CB8AC3E}">
        <p14:creationId xmlns:p14="http://schemas.microsoft.com/office/powerpoint/2010/main" val="27260230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CATCH checks the topology and automatically creates and sends this information to the applicant.</a:t>
            </a:r>
          </a:p>
          <a:p>
            <a:r>
              <a:rPr lang="en-US" baseline="0" dirty="0"/>
              <a:t>CACTH verifies if the data passed or failed</a:t>
            </a:r>
          </a:p>
          <a:p>
            <a:r>
              <a:rPr lang="en-US" baseline="0" dirty="0"/>
              <a:t>Once data pass the checks, then it can be loaded into the parcel fabric and start improving the land cadaster for the County of Riverside</a:t>
            </a:r>
            <a:endParaRPr lang="en-US" dirty="0"/>
          </a:p>
        </p:txBody>
      </p:sp>
      <p:sp>
        <p:nvSpPr>
          <p:cNvPr id="4" name="Slide Number Placeholder 3"/>
          <p:cNvSpPr>
            <a:spLocks noGrp="1"/>
          </p:cNvSpPr>
          <p:nvPr>
            <p:ph type="sldNum" sz="quarter" idx="10"/>
          </p:nvPr>
        </p:nvSpPr>
        <p:spPr/>
        <p:txBody>
          <a:bodyPr/>
          <a:lstStyle/>
          <a:p>
            <a:fld id="{F260D73F-399D-4892-BC7F-12B1E8E7D79C}" type="slidenum">
              <a:rPr lang="en-US" smtClean="0"/>
              <a:t>21</a:t>
            </a:fld>
            <a:endParaRPr lang="en-US"/>
          </a:p>
        </p:txBody>
      </p:sp>
    </p:spTree>
    <p:extLst>
      <p:ext uri="{BB962C8B-B14F-4D97-AF65-F5344CB8AC3E}">
        <p14:creationId xmlns:p14="http://schemas.microsoft.com/office/powerpoint/2010/main" val="3931788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260D73F-399D-4892-BC7F-12B1E8E7D79C}" type="slidenum">
              <a:rPr lang="en-US" smtClean="0"/>
              <a:t>22</a:t>
            </a:fld>
            <a:endParaRPr lang="en-US"/>
          </a:p>
        </p:txBody>
      </p:sp>
    </p:spTree>
    <p:extLst>
      <p:ext uri="{BB962C8B-B14F-4D97-AF65-F5344CB8AC3E}">
        <p14:creationId xmlns:p14="http://schemas.microsoft.com/office/powerpoint/2010/main" val="22765866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260D73F-399D-4892-BC7F-12B1E8E7D79C}" type="slidenum">
              <a:rPr lang="en-US" smtClean="0"/>
              <a:t>23</a:t>
            </a:fld>
            <a:endParaRPr lang="en-US"/>
          </a:p>
        </p:txBody>
      </p:sp>
    </p:spTree>
    <p:extLst>
      <p:ext uri="{BB962C8B-B14F-4D97-AF65-F5344CB8AC3E}">
        <p14:creationId xmlns:p14="http://schemas.microsoft.com/office/powerpoint/2010/main" val="22951488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260D73F-399D-4892-BC7F-12B1E8E7D79C}" type="slidenum">
              <a:rPr lang="en-US" smtClean="0"/>
              <a:t>24</a:t>
            </a:fld>
            <a:endParaRPr lang="en-US"/>
          </a:p>
        </p:txBody>
      </p:sp>
    </p:spTree>
    <p:extLst>
      <p:ext uri="{BB962C8B-B14F-4D97-AF65-F5344CB8AC3E}">
        <p14:creationId xmlns:p14="http://schemas.microsoft.com/office/powerpoint/2010/main" val="18742720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260D73F-399D-4892-BC7F-12B1E8E7D79C}" type="slidenum">
              <a:rPr lang="en-US" smtClean="0"/>
              <a:t>25</a:t>
            </a:fld>
            <a:endParaRPr lang="en-US"/>
          </a:p>
        </p:txBody>
      </p:sp>
    </p:spTree>
    <p:extLst>
      <p:ext uri="{BB962C8B-B14F-4D97-AF65-F5344CB8AC3E}">
        <p14:creationId xmlns:p14="http://schemas.microsoft.com/office/powerpoint/2010/main" val="27033421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260D73F-399D-4892-BC7F-12B1E8E7D79C}" type="slidenum">
              <a:rPr lang="en-US" smtClean="0"/>
              <a:t>26</a:t>
            </a:fld>
            <a:endParaRPr lang="en-US"/>
          </a:p>
        </p:txBody>
      </p:sp>
    </p:spTree>
    <p:extLst>
      <p:ext uri="{BB962C8B-B14F-4D97-AF65-F5344CB8AC3E}">
        <p14:creationId xmlns:p14="http://schemas.microsoft.com/office/powerpoint/2010/main" val="22468882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260D73F-399D-4892-BC7F-12B1E8E7D79C}" type="slidenum">
              <a:rPr lang="en-US" smtClean="0"/>
              <a:t>27</a:t>
            </a:fld>
            <a:endParaRPr lang="en-US"/>
          </a:p>
        </p:txBody>
      </p:sp>
    </p:spTree>
    <p:extLst>
      <p:ext uri="{BB962C8B-B14F-4D97-AF65-F5344CB8AC3E}">
        <p14:creationId xmlns:p14="http://schemas.microsoft.com/office/powerpoint/2010/main" val="1673354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260D73F-399D-4892-BC7F-12B1E8E7D79C}" type="slidenum">
              <a:rPr lang="en-US" smtClean="0"/>
              <a:t>28</a:t>
            </a:fld>
            <a:endParaRPr lang="en-US"/>
          </a:p>
        </p:txBody>
      </p:sp>
    </p:spTree>
    <p:extLst>
      <p:ext uri="{BB962C8B-B14F-4D97-AF65-F5344CB8AC3E}">
        <p14:creationId xmlns:p14="http://schemas.microsoft.com/office/powerpoint/2010/main" val="41392658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260D73F-399D-4892-BC7F-12B1E8E7D79C}" type="slidenum">
              <a:rPr lang="en-US" smtClean="0"/>
              <a:t>29</a:t>
            </a:fld>
            <a:endParaRPr lang="en-US"/>
          </a:p>
        </p:txBody>
      </p:sp>
    </p:spTree>
    <p:extLst>
      <p:ext uri="{BB962C8B-B14F-4D97-AF65-F5344CB8AC3E}">
        <p14:creationId xmlns:p14="http://schemas.microsoft.com/office/powerpoint/2010/main" val="16634398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Map recordation process</a:t>
            </a:r>
          </a:p>
          <a:p>
            <a:pPr marL="173422" indent="-173422">
              <a:buFont typeface="Arial" panose="020B0604020202020204" pitchFamily="34" charset="0"/>
              <a:buChar char="•"/>
            </a:pPr>
            <a:r>
              <a:rPr lang="en-US" dirty="0"/>
              <a:t>Land Surveyor is</a:t>
            </a:r>
            <a:r>
              <a:rPr lang="en-US" baseline="0" dirty="0"/>
              <a:t> hired to subdivide a parcel of land</a:t>
            </a:r>
            <a:endParaRPr lang="en-US" dirty="0"/>
          </a:p>
          <a:p>
            <a:pPr marL="173422" indent="-173422">
              <a:buFont typeface="Arial" panose="020B0604020202020204" pitchFamily="34" charset="0"/>
              <a:buChar char="•"/>
            </a:pPr>
            <a:r>
              <a:rPr lang="en-US" dirty="0"/>
              <a:t>They</a:t>
            </a:r>
            <a:r>
              <a:rPr lang="en-US" baseline="0" dirty="0"/>
              <a:t> create a </a:t>
            </a:r>
            <a:r>
              <a:rPr lang="en-US" dirty="0"/>
              <a:t>Map which is </a:t>
            </a:r>
            <a:r>
              <a:rPr lang="en-US" baseline="0" dirty="0"/>
              <a:t>checked and is recorded, once recorded parcels can be bought and sold as a legal lots.</a:t>
            </a:r>
          </a:p>
          <a:p>
            <a:pPr marL="173422" indent="-173422">
              <a:buFont typeface="Arial" panose="020B0604020202020204" pitchFamily="34" charset="0"/>
              <a:buChar char="•"/>
            </a:pPr>
            <a:r>
              <a:rPr lang="en-US" baseline="0" dirty="0"/>
              <a:t>After recordation maps are filed away as hard copy </a:t>
            </a:r>
            <a:r>
              <a:rPr lang="en-US" baseline="0" dirty="0" err="1"/>
              <a:t>Mylars</a:t>
            </a:r>
            <a:endParaRPr lang="en-US" baseline="0" dirty="0"/>
          </a:p>
          <a:p>
            <a:endParaRPr lang="en-US" baseline="0" dirty="0"/>
          </a:p>
          <a:p>
            <a:r>
              <a:rPr lang="en-US" b="1" u="sng" baseline="0" dirty="0"/>
              <a:t>Parcels</a:t>
            </a:r>
          </a:p>
          <a:p>
            <a:pPr marL="173422" indent="-173422">
              <a:buFont typeface="Arial" panose="020B0604020202020204" pitchFamily="34" charset="0"/>
              <a:buChar char="•"/>
            </a:pPr>
            <a:r>
              <a:rPr lang="en-US" baseline="0" dirty="0"/>
              <a:t>The County has over 800,000 assessed parcels </a:t>
            </a:r>
          </a:p>
          <a:p>
            <a:endParaRPr lang="en-US" baseline="0" dirty="0"/>
          </a:p>
          <a:p>
            <a:pPr defTabSz="924916">
              <a:defRPr/>
            </a:pPr>
            <a:r>
              <a:rPr lang="en-US" b="1" u="sng" baseline="0" dirty="0"/>
              <a:t>Parcel Fabric</a:t>
            </a:r>
          </a:p>
          <a:p>
            <a:endParaRPr lang="en-US" baseline="0" dirty="0"/>
          </a:p>
          <a:p>
            <a:r>
              <a:rPr lang="en-US" baseline="0" dirty="0"/>
              <a:t>The Parcel Fabric is a solution from Esri to manage Land Records. It was released with ArcGIS 10 and uses survey control, high-accuracy survey-grade </a:t>
            </a:r>
            <a:r>
              <a:rPr lang="en-US" baseline="0" dirty="0" err="1"/>
              <a:t>ortho</a:t>
            </a:r>
            <a:r>
              <a:rPr lang="en-US" baseline="0" dirty="0"/>
              <a:t> imagery, and CAD data.  Parcel Data can be managed and tracked. By using survey control, the parcel lines will line up with the imagery.  By adding more survey control over time will improve the parcel lines. The County has moved to this product as a solution to manage their land cadaster.</a:t>
            </a:r>
            <a:endParaRPr lang="en-US" dirty="0"/>
          </a:p>
        </p:txBody>
      </p:sp>
      <p:sp>
        <p:nvSpPr>
          <p:cNvPr id="4" name="Slide Number Placeholder 3"/>
          <p:cNvSpPr>
            <a:spLocks noGrp="1"/>
          </p:cNvSpPr>
          <p:nvPr>
            <p:ph type="sldNum" sz="quarter" idx="10"/>
          </p:nvPr>
        </p:nvSpPr>
        <p:spPr/>
        <p:txBody>
          <a:bodyPr/>
          <a:lstStyle/>
          <a:p>
            <a:fld id="{F260D73F-399D-4892-BC7F-12B1E8E7D79C}" type="slidenum">
              <a:rPr lang="en-US" smtClean="0"/>
              <a:t>3</a:t>
            </a:fld>
            <a:endParaRPr lang="en-US"/>
          </a:p>
        </p:txBody>
      </p:sp>
    </p:spTree>
    <p:extLst>
      <p:ext uri="{BB962C8B-B14F-4D97-AF65-F5344CB8AC3E}">
        <p14:creationId xmlns:p14="http://schemas.microsoft.com/office/powerpoint/2010/main" val="76421938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260D73F-399D-4892-BC7F-12B1E8E7D79C}" type="slidenum">
              <a:rPr lang="en-US" smtClean="0"/>
              <a:t>30</a:t>
            </a:fld>
            <a:endParaRPr lang="en-US"/>
          </a:p>
        </p:txBody>
      </p:sp>
    </p:spTree>
    <p:extLst>
      <p:ext uri="{BB962C8B-B14F-4D97-AF65-F5344CB8AC3E}">
        <p14:creationId xmlns:p14="http://schemas.microsoft.com/office/powerpoint/2010/main" val="26032882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260D73F-399D-4892-BC7F-12B1E8E7D79C}" type="slidenum">
              <a:rPr lang="en-US" smtClean="0"/>
              <a:t>31</a:t>
            </a:fld>
            <a:endParaRPr lang="en-US"/>
          </a:p>
        </p:txBody>
      </p:sp>
    </p:spTree>
    <p:extLst>
      <p:ext uri="{BB962C8B-B14F-4D97-AF65-F5344CB8AC3E}">
        <p14:creationId xmlns:p14="http://schemas.microsoft.com/office/powerpoint/2010/main" val="5284039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260D73F-399D-4892-BC7F-12B1E8E7D79C}" type="slidenum">
              <a:rPr lang="en-US" smtClean="0"/>
              <a:t>32</a:t>
            </a:fld>
            <a:endParaRPr lang="en-US"/>
          </a:p>
        </p:txBody>
      </p:sp>
    </p:spTree>
    <p:extLst>
      <p:ext uri="{BB962C8B-B14F-4D97-AF65-F5344CB8AC3E}">
        <p14:creationId xmlns:p14="http://schemas.microsoft.com/office/powerpoint/2010/main" val="40248485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is a timeline for digital submissions for the County of Riverside.</a:t>
            </a:r>
          </a:p>
          <a:p>
            <a:endParaRPr lang="en-US" baseline="0" dirty="0"/>
          </a:p>
          <a:p>
            <a:r>
              <a:rPr lang="en-US" baseline="0" dirty="0"/>
              <a:t>2005- CAD files accepted for final maps and parcel maps</a:t>
            </a:r>
          </a:p>
          <a:p>
            <a:r>
              <a:rPr lang="en-US" baseline="0" dirty="0"/>
              <a:t>2008- Pilot project to test whether a GIS could be used to solve the inaccuracy of the County’s parcel lines</a:t>
            </a:r>
          </a:p>
          <a:p>
            <a:r>
              <a:rPr lang="en-US" baseline="0" dirty="0"/>
              <a:t>2014- Parcel Accuracy project kicked off to adjust the 800,000 parcels in the western part of the County</a:t>
            </a:r>
          </a:p>
          <a:p>
            <a:endParaRPr lang="en-US" baseline="0" dirty="0"/>
          </a:p>
          <a:p>
            <a:r>
              <a:rPr lang="en-US" baseline="0" dirty="0"/>
              <a:t>Goal- To bring parcels into the parcel fabric</a:t>
            </a:r>
            <a:endParaRPr lang="en-US" dirty="0"/>
          </a:p>
        </p:txBody>
      </p:sp>
      <p:sp>
        <p:nvSpPr>
          <p:cNvPr id="4" name="Slide Number Placeholder 3"/>
          <p:cNvSpPr>
            <a:spLocks noGrp="1"/>
          </p:cNvSpPr>
          <p:nvPr>
            <p:ph type="sldNum" sz="quarter" idx="10"/>
          </p:nvPr>
        </p:nvSpPr>
        <p:spPr/>
        <p:txBody>
          <a:bodyPr/>
          <a:lstStyle/>
          <a:p>
            <a:fld id="{F260D73F-399D-4892-BC7F-12B1E8E7D79C}" type="slidenum">
              <a:rPr lang="en-US" smtClean="0"/>
              <a:t>4</a:t>
            </a:fld>
            <a:endParaRPr lang="en-US"/>
          </a:p>
        </p:txBody>
      </p:sp>
    </p:spTree>
    <p:extLst>
      <p:ext uri="{BB962C8B-B14F-4D97-AF65-F5344CB8AC3E}">
        <p14:creationId xmlns:p14="http://schemas.microsoft.com/office/powerpoint/2010/main" val="38979507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916">
              <a:defRPr/>
            </a:pPr>
            <a:r>
              <a:rPr lang="en-US" dirty="0">
                <a:latin typeface="Times New Roman" panose="02020603050405020304" pitchFamily="18" charset="0"/>
                <a:cs typeface="Times New Roman" panose="02020603050405020304" pitchFamily="18" charset="0"/>
              </a:rPr>
              <a:t>Parcel Fabric changed the way we accept CAD files</a:t>
            </a:r>
          </a:p>
          <a:p>
            <a:pPr defTabSz="924916">
              <a:defRPr/>
            </a:pPr>
            <a:r>
              <a:rPr lang="en-US" dirty="0">
                <a:latin typeface="Times New Roman" panose="02020603050405020304" pitchFamily="18" charset="0"/>
                <a:cs typeface="Times New Roman" panose="02020603050405020304" pitchFamily="18" charset="0"/>
              </a:rPr>
              <a:t>Parcel Fabric has specific criteria to get CAD </a:t>
            </a:r>
            <a:r>
              <a:rPr lang="en-US" dirty="0" err="1">
                <a:latin typeface="Times New Roman" panose="02020603050405020304" pitchFamily="18" charset="0"/>
                <a:cs typeface="Times New Roman" panose="02020603050405020304" pitchFamily="18" charset="0"/>
              </a:rPr>
              <a:t>dat</a:t>
            </a:r>
            <a:r>
              <a:rPr lang="en-US" dirty="0">
                <a:latin typeface="Times New Roman" panose="02020603050405020304" pitchFamily="18" charset="0"/>
                <a:cs typeface="Times New Roman" panose="02020603050405020304" pitchFamily="18" charset="0"/>
              </a:rPr>
              <a:t> into this system</a:t>
            </a:r>
          </a:p>
          <a:p>
            <a:pPr marL="231229" indent="-231229">
              <a:buFont typeface="+mj-lt"/>
              <a:buAutoNum type="arabicPeriod"/>
            </a:pPr>
            <a:r>
              <a:rPr lang="en-US" dirty="0"/>
              <a:t>CAD</a:t>
            </a:r>
            <a:r>
              <a:rPr lang="en-US" baseline="0" dirty="0"/>
              <a:t> files were checked by hand</a:t>
            </a:r>
          </a:p>
          <a:p>
            <a:pPr marL="231229" indent="-231229">
              <a:buFont typeface="+mj-lt"/>
              <a:buAutoNum type="arabicPeriod"/>
            </a:pPr>
            <a:r>
              <a:rPr lang="en-US" baseline="0" dirty="0"/>
              <a:t>Process too labor intensive</a:t>
            </a:r>
          </a:p>
          <a:p>
            <a:pPr marL="231229" indent="-231229">
              <a:buFont typeface="+mj-lt"/>
              <a:buAutoNum type="arabicPeriod"/>
            </a:pPr>
            <a:r>
              <a:rPr lang="en-US" baseline="0" dirty="0"/>
              <a:t>these cannot be used in the parcel fabric without survey control</a:t>
            </a:r>
          </a:p>
          <a:p>
            <a:pPr marL="231229" indent="-231229" defTabSz="924916">
              <a:buFont typeface="+mj-lt"/>
              <a:buAutoNum type="arabicPeriod"/>
              <a:defRPr/>
            </a:pPr>
            <a:r>
              <a:rPr lang="en-US" baseline="0" dirty="0"/>
              <a:t>Inaccurate parcel lines </a:t>
            </a:r>
          </a:p>
          <a:p>
            <a:pPr marL="231229" indent="-231229">
              <a:buFont typeface="+mj-lt"/>
              <a:buAutoNum type="arabicPeriod"/>
            </a:pPr>
            <a:r>
              <a:rPr lang="en-US" baseline="0" dirty="0"/>
              <a:t>Moving toward the parcel fabric the current parcel data could not be used</a:t>
            </a:r>
          </a:p>
          <a:p>
            <a:pPr marL="231229" indent="-231229">
              <a:buFont typeface="+mj-lt"/>
              <a:buAutoNum type="arabicPeriod"/>
            </a:pPr>
            <a:r>
              <a:rPr lang="en-US" baseline="0" dirty="0"/>
              <a:t>New parcels still needed to be inputted, so this process was done by hand, parcel by parcel.</a:t>
            </a:r>
          </a:p>
        </p:txBody>
      </p:sp>
      <p:sp>
        <p:nvSpPr>
          <p:cNvPr id="4" name="Slide Number Placeholder 3"/>
          <p:cNvSpPr>
            <a:spLocks noGrp="1"/>
          </p:cNvSpPr>
          <p:nvPr>
            <p:ph type="sldNum" sz="quarter" idx="10"/>
          </p:nvPr>
        </p:nvSpPr>
        <p:spPr/>
        <p:txBody>
          <a:bodyPr/>
          <a:lstStyle/>
          <a:p>
            <a:fld id="{F260D73F-399D-4892-BC7F-12B1E8E7D79C}" type="slidenum">
              <a:rPr lang="en-US" smtClean="0"/>
              <a:t>5</a:t>
            </a:fld>
            <a:endParaRPr lang="en-US"/>
          </a:p>
        </p:txBody>
      </p:sp>
    </p:spTree>
    <p:extLst>
      <p:ext uri="{BB962C8B-B14F-4D97-AF65-F5344CB8AC3E}">
        <p14:creationId xmlns:p14="http://schemas.microsoft.com/office/powerpoint/2010/main" val="34812893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260D73F-399D-4892-BC7F-12B1E8E7D79C}" type="slidenum">
              <a:rPr lang="en-US" smtClean="0"/>
              <a:t>6</a:t>
            </a:fld>
            <a:endParaRPr lang="en-US"/>
          </a:p>
        </p:txBody>
      </p:sp>
    </p:spTree>
    <p:extLst>
      <p:ext uri="{BB962C8B-B14F-4D97-AF65-F5344CB8AC3E}">
        <p14:creationId xmlns:p14="http://schemas.microsoft.com/office/powerpoint/2010/main" val="31625463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a:t>
            </a:r>
            <a:r>
              <a:rPr lang="en-US" baseline="0" dirty="0"/>
              <a:t> </a:t>
            </a:r>
            <a:r>
              <a:rPr lang="en-US" dirty="0"/>
              <a:t>Solution Used Python to Process the </a:t>
            </a:r>
            <a:r>
              <a:rPr lang="en-US" baseline="0" dirty="0"/>
              <a:t>CAD data, </a:t>
            </a:r>
          </a:p>
          <a:p>
            <a:r>
              <a:rPr lang="en-US" baseline="0" dirty="0"/>
              <a:t>2. And perform a series of checks and automatically generate a PDF Report.  </a:t>
            </a:r>
          </a:p>
          <a:p>
            <a:r>
              <a:rPr lang="en-US" baseline="0" dirty="0"/>
              <a:t>3. Once the parcel data passes the topology checks then the CAD data is ready to be loaded into the parcel fabric</a:t>
            </a:r>
            <a:endParaRPr lang="en-US" dirty="0"/>
          </a:p>
        </p:txBody>
      </p:sp>
      <p:sp>
        <p:nvSpPr>
          <p:cNvPr id="4" name="Slide Number Placeholder 3"/>
          <p:cNvSpPr>
            <a:spLocks noGrp="1"/>
          </p:cNvSpPr>
          <p:nvPr>
            <p:ph type="sldNum" sz="quarter" idx="10"/>
          </p:nvPr>
        </p:nvSpPr>
        <p:spPr/>
        <p:txBody>
          <a:bodyPr/>
          <a:lstStyle/>
          <a:p>
            <a:fld id="{F260D73F-399D-4892-BC7F-12B1E8E7D79C}" type="slidenum">
              <a:rPr lang="en-US" smtClean="0"/>
              <a:t>7</a:t>
            </a:fld>
            <a:endParaRPr lang="en-US"/>
          </a:p>
        </p:txBody>
      </p:sp>
    </p:spTree>
    <p:extLst>
      <p:ext uri="{BB962C8B-B14F-4D97-AF65-F5344CB8AC3E}">
        <p14:creationId xmlns:p14="http://schemas.microsoft.com/office/powerpoint/2010/main" val="6603250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CAD file is submitted by Land Surveyor</a:t>
            </a:r>
          </a:p>
        </p:txBody>
      </p:sp>
      <p:sp>
        <p:nvSpPr>
          <p:cNvPr id="4" name="Slide Number Placeholder 3"/>
          <p:cNvSpPr>
            <a:spLocks noGrp="1"/>
          </p:cNvSpPr>
          <p:nvPr>
            <p:ph type="sldNum" sz="quarter" idx="10"/>
          </p:nvPr>
        </p:nvSpPr>
        <p:spPr/>
        <p:txBody>
          <a:bodyPr/>
          <a:lstStyle/>
          <a:p>
            <a:fld id="{F260D73F-399D-4892-BC7F-12B1E8E7D79C}" type="slidenum">
              <a:rPr lang="en-US" smtClean="0"/>
              <a:t>8</a:t>
            </a:fld>
            <a:endParaRPr lang="en-US"/>
          </a:p>
        </p:txBody>
      </p:sp>
    </p:spTree>
    <p:extLst>
      <p:ext uri="{BB962C8B-B14F-4D97-AF65-F5344CB8AC3E}">
        <p14:creationId xmlns:p14="http://schemas.microsoft.com/office/powerpoint/2010/main" val="2371012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CAD file is</a:t>
            </a:r>
            <a:r>
              <a:rPr lang="en-US" baseline="0" dirty="0"/>
              <a:t> sent through CATCH</a:t>
            </a:r>
            <a:endParaRPr lang="en-US" dirty="0"/>
          </a:p>
        </p:txBody>
      </p:sp>
      <p:sp>
        <p:nvSpPr>
          <p:cNvPr id="4" name="Slide Number Placeholder 3"/>
          <p:cNvSpPr>
            <a:spLocks noGrp="1"/>
          </p:cNvSpPr>
          <p:nvPr>
            <p:ph type="sldNum" sz="quarter" idx="10"/>
          </p:nvPr>
        </p:nvSpPr>
        <p:spPr/>
        <p:txBody>
          <a:bodyPr/>
          <a:lstStyle/>
          <a:p>
            <a:fld id="{F260D73F-399D-4892-BC7F-12B1E8E7D79C}" type="slidenum">
              <a:rPr lang="en-US" smtClean="0"/>
              <a:t>9</a:t>
            </a:fld>
            <a:endParaRPr lang="en-US"/>
          </a:p>
        </p:txBody>
      </p:sp>
    </p:spTree>
    <p:extLst>
      <p:ext uri="{BB962C8B-B14F-4D97-AF65-F5344CB8AC3E}">
        <p14:creationId xmlns:p14="http://schemas.microsoft.com/office/powerpoint/2010/main" val="40042421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91024E62-DBAA-4328-B477-94830D450C2C}" type="datetimeFigureOut">
              <a:rPr lang="en-US" smtClean="0"/>
              <a:t>3/23/2020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8F0F97-14B7-4E03-AC4C-B1466D5C50E9}" type="slidenum">
              <a:rPr lang="en-US" smtClean="0"/>
              <a:t>‹#›</a:t>
            </a:fld>
            <a:endParaRPr lang="en-US"/>
          </a:p>
        </p:txBody>
      </p:sp>
    </p:spTree>
    <p:extLst>
      <p:ext uri="{BB962C8B-B14F-4D97-AF65-F5344CB8AC3E}">
        <p14:creationId xmlns:p14="http://schemas.microsoft.com/office/powerpoint/2010/main" val="39247216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1024E62-DBAA-4328-B477-94830D450C2C}" type="datetimeFigureOut">
              <a:rPr lang="en-US" smtClean="0"/>
              <a:t>3/23/2020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8F0F97-14B7-4E03-AC4C-B1466D5C50E9}" type="slidenum">
              <a:rPr lang="en-US" smtClean="0"/>
              <a:t>‹#›</a:t>
            </a:fld>
            <a:endParaRPr lang="en-US"/>
          </a:p>
        </p:txBody>
      </p:sp>
    </p:spTree>
    <p:extLst>
      <p:ext uri="{BB962C8B-B14F-4D97-AF65-F5344CB8AC3E}">
        <p14:creationId xmlns:p14="http://schemas.microsoft.com/office/powerpoint/2010/main" val="754418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1024E62-DBAA-4328-B477-94830D450C2C}" type="datetimeFigureOut">
              <a:rPr lang="en-US" smtClean="0"/>
              <a:t>3/23/2020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8F0F97-14B7-4E03-AC4C-B1466D5C50E9}" type="slidenum">
              <a:rPr lang="en-US" smtClean="0"/>
              <a:t>‹#›</a:t>
            </a:fld>
            <a:endParaRPr lang="en-US"/>
          </a:p>
        </p:txBody>
      </p:sp>
    </p:spTree>
    <p:extLst>
      <p:ext uri="{BB962C8B-B14F-4D97-AF65-F5344CB8AC3E}">
        <p14:creationId xmlns:p14="http://schemas.microsoft.com/office/powerpoint/2010/main" val="441475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1024E62-DBAA-4328-B477-94830D450C2C}" type="datetimeFigureOut">
              <a:rPr lang="en-US" smtClean="0"/>
              <a:t>3/23/2020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8F0F97-14B7-4E03-AC4C-B1466D5C50E9}" type="slidenum">
              <a:rPr lang="en-US" smtClean="0"/>
              <a:t>‹#›</a:t>
            </a:fld>
            <a:endParaRPr lang="en-US"/>
          </a:p>
        </p:txBody>
      </p:sp>
    </p:spTree>
    <p:extLst>
      <p:ext uri="{BB962C8B-B14F-4D97-AF65-F5344CB8AC3E}">
        <p14:creationId xmlns:p14="http://schemas.microsoft.com/office/powerpoint/2010/main" val="27780956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1024E62-DBAA-4328-B477-94830D450C2C}" type="datetimeFigureOut">
              <a:rPr lang="en-US" smtClean="0"/>
              <a:t>3/23/2020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8F0F97-14B7-4E03-AC4C-B1466D5C50E9}" type="slidenum">
              <a:rPr lang="en-US" smtClean="0"/>
              <a:t>‹#›</a:t>
            </a:fld>
            <a:endParaRPr lang="en-US"/>
          </a:p>
        </p:txBody>
      </p:sp>
    </p:spTree>
    <p:extLst>
      <p:ext uri="{BB962C8B-B14F-4D97-AF65-F5344CB8AC3E}">
        <p14:creationId xmlns:p14="http://schemas.microsoft.com/office/powerpoint/2010/main" val="19676017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1024E62-DBAA-4328-B477-94830D450C2C}" type="datetimeFigureOut">
              <a:rPr lang="en-US" smtClean="0"/>
              <a:t>3/23/2020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8F0F97-14B7-4E03-AC4C-B1466D5C50E9}" type="slidenum">
              <a:rPr lang="en-US" smtClean="0"/>
              <a:t>‹#›</a:t>
            </a:fld>
            <a:endParaRPr lang="en-US"/>
          </a:p>
        </p:txBody>
      </p:sp>
    </p:spTree>
    <p:extLst>
      <p:ext uri="{BB962C8B-B14F-4D97-AF65-F5344CB8AC3E}">
        <p14:creationId xmlns:p14="http://schemas.microsoft.com/office/powerpoint/2010/main" val="2204754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1024E62-DBAA-4328-B477-94830D450C2C}" type="datetimeFigureOut">
              <a:rPr lang="en-US" smtClean="0"/>
              <a:t>3/23/2020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68F0F97-14B7-4E03-AC4C-B1466D5C50E9}" type="slidenum">
              <a:rPr lang="en-US" smtClean="0"/>
              <a:t>‹#›</a:t>
            </a:fld>
            <a:endParaRPr lang="en-US"/>
          </a:p>
        </p:txBody>
      </p:sp>
    </p:spTree>
    <p:extLst>
      <p:ext uri="{BB962C8B-B14F-4D97-AF65-F5344CB8AC3E}">
        <p14:creationId xmlns:p14="http://schemas.microsoft.com/office/powerpoint/2010/main" val="42369185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1024E62-DBAA-4328-B477-94830D450C2C}" type="datetimeFigureOut">
              <a:rPr lang="en-US" smtClean="0"/>
              <a:t>3/23/2020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68F0F97-14B7-4E03-AC4C-B1466D5C50E9}" type="slidenum">
              <a:rPr lang="en-US" smtClean="0"/>
              <a:t>‹#›</a:t>
            </a:fld>
            <a:endParaRPr lang="en-US"/>
          </a:p>
        </p:txBody>
      </p:sp>
    </p:spTree>
    <p:extLst>
      <p:ext uri="{BB962C8B-B14F-4D97-AF65-F5344CB8AC3E}">
        <p14:creationId xmlns:p14="http://schemas.microsoft.com/office/powerpoint/2010/main" val="35555307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1024E62-DBAA-4328-B477-94830D450C2C}" type="datetimeFigureOut">
              <a:rPr lang="en-US" smtClean="0"/>
              <a:t>3/23/2020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68F0F97-14B7-4E03-AC4C-B1466D5C50E9}" type="slidenum">
              <a:rPr lang="en-US" smtClean="0"/>
              <a:t>‹#›</a:t>
            </a:fld>
            <a:endParaRPr lang="en-US"/>
          </a:p>
        </p:txBody>
      </p:sp>
    </p:spTree>
    <p:extLst>
      <p:ext uri="{BB962C8B-B14F-4D97-AF65-F5344CB8AC3E}">
        <p14:creationId xmlns:p14="http://schemas.microsoft.com/office/powerpoint/2010/main" val="17208123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1024E62-DBAA-4328-B477-94830D450C2C}" type="datetimeFigureOut">
              <a:rPr lang="en-US" smtClean="0"/>
              <a:t>3/23/2020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8F0F97-14B7-4E03-AC4C-B1466D5C50E9}" type="slidenum">
              <a:rPr lang="en-US" smtClean="0"/>
              <a:t>‹#›</a:t>
            </a:fld>
            <a:endParaRPr lang="en-US"/>
          </a:p>
        </p:txBody>
      </p:sp>
    </p:spTree>
    <p:extLst>
      <p:ext uri="{BB962C8B-B14F-4D97-AF65-F5344CB8AC3E}">
        <p14:creationId xmlns:p14="http://schemas.microsoft.com/office/powerpoint/2010/main" val="3808242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1024E62-DBAA-4328-B477-94830D450C2C}" type="datetimeFigureOut">
              <a:rPr lang="en-US" smtClean="0"/>
              <a:t>3/23/2020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8F0F97-14B7-4E03-AC4C-B1466D5C50E9}" type="slidenum">
              <a:rPr lang="en-US" smtClean="0"/>
              <a:t>‹#›</a:t>
            </a:fld>
            <a:endParaRPr lang="en-US"/>
          </a:p>
        </p:txBody>
      </p:sp>
    </p:spTree>
    <p:extLst>
      <p:ext uri="{BB962C8B-B14F-4D97-AF65-F5344CB8AC3E}">
        <p14:creationId xmlns:p14="http://schemas.microsoft.com/office/powerpoint/2010/main" val="13635191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91024E62-DBAA-4328-B477-94830D450C2C}" type="datetimeFigureOut">
              <a:rPr lang="en-US" smtClean="0"/>
              <a:t>3/23/2020</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968F0F97-14B7-4E03-AC4C-B1466D5C50E9}" type="slidenum">
              <a:rPr lang="en-US" smtClean="0"/>
              <a:t>‹#›</a:t>
            </a:fld>
            <a:endParaRPr lang="en-US"/>
          </a:p>
        </p:txBody>
      </p:sp>
    </p:spTree>
    <p:extLst>
      <p:ext uri="{BB962C8B-B14F-4D97-AF65-F5344CB8AC3E}">
        <p14:creationId xmlns:p14="http://schemas.microsoft.com/office/powerpoint/2010/main" val="21219348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28.jpeg"/><Relationship Id="rId13" Type="http://schemas.openxmlformats.org/officeDocument/2006/relationships/image" Target="../media/image2.png"/><Relationship Id="rId3" Type="http://schemas.openxmlformats.org/officeDocument/2006/relationships/image" Target="../media/image5.tiff"/><Relationship Id="rId7" Type="http://schemas.openxmlformats.org/officeDocument/2006/relationships/image" Target="../media/image27.jpeg"/><Relationship Id="rId12"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6.jpeg"/><Relationship Id="rId11" Type="http://schemas.openxmlformats.org/officeDocument/2006/relationships/image" Target="../media/image31.png"/><Relationship Id="rId5" Type="http://schemas.openxmlformats.org/officeDocument/2006/relationships/image" Target="../media/image25.jpe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s>
</file>

<file path=ppt/slides/_rels/slide11.xml.rels><?xml version="1.0" encoding="UTF-8" standalone="yes"?>
<Relationships xmlns="http://schemas.openxmlformats.org/package/2006/relationships"><Relationship Id="rId3" Type="http://schemas.openxmlformats.org/officeDocument/2006/relationships/image" Target="../media/image5.tiff"/><Relationship Id="rId7"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35.JPG"/><Relationship Id="rId5" Type="http://schemas.openxmlformats.org/officeDocument/2006/relationships/image" Target="../media/image34.JPG"/><Relationship Id="rId4" Type="http://schemas.openxmlformats.org/officeDocument/2006/relationships/image" Target="../media/image33.JPG"/></Relationships>
</file>

<file path=ppt/slides/_rels/slide12.xml.rels><?xml version="1.0" encoding="UTF-8" standalone="yes"?>
<Relationships xmlns="http://schemas.openxmlformats.org/package/2006/relationships"><Relationship Id="rId8" Type="http://schemas.openxmlformats.org/officeDocument/2006/relationships/image" Target="../media/image40.JPG"/><Relationship Id="rId3" Type="http://schemas.openxmlformats.org/officeDocument/2006/relationships/image" Target="../media/image5.tiff"/><Relationship Id="rId7" Type="http://schemas.openxmlformats.org/officeDocument/2006/relationships/image" Target="../media/image39.JP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38.JPG"/><Relationship Id="rId5" Type="http://schemas.openxmlformats.org/officeDocument/2006/relationships/image" Target="../media/image37.JPG"/><Relationship Id="rId10" Type="http://schemas.openxmlformats.org/officeDocument/2006/relationships/image" Target="../media/image2.png"/><Relationship Id="rId4" Type="http://schemas.openxmlformats.org/officeDocument/2006/relationships/image" Target="../media/image36.JPG"/><Relationship Id="rId9" Type="http://schemas.openxmlformats.org/officeDocument/2006/relationships/image" Target="../media/image41.JPG"/></Relationships>
</file>

<file path=ppt/slides/_rels/slide13.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42.jpeg"/></Relationships>
</file>

<file path=ppt/slides/_rels/slide14.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hyperlink" Target="https://countyofriverside.maps.arcgis.com/apps/webappviewer/index.html?id=485352d7b8c143e7b9de92d111678c25"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43.tiff"/><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44.jpeg"/><Relationship Id="rId4" Type="http://schemas.openxmlformats.org/officeDocument/2006/relationships/image" Target="../media/image5.tiff"/></Relationships>
</file>

<file path=ppt/slides/_rels/slide16.xml.rels><?xml version="1.0" encoding="UTF-8" standalone="yes"?>
<Relationships xmlns="http://schemas.openxmlformats.org/package/2006/relationships"><Relationship Id="rId3" Type="http://schemas.openxmlformats.org/officeDocument/2006/relationships/image" Target="../media/image43.tiff"/><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45.jpg"/><Relationship Id="rId4" Type="http://schemas.openxmlformats.org/officeDocument/2006/relationships/image" Target="../media/image5.tiff"/></Relationships>
</file>

<file path=ppt/slides/_rels/slide17.xml.rels><?xml version="1.0" encoding="UTF-8" standalone="yes"?>
<Relationships xmlns="http://schemas.openxmlformats.org/package/2006/relationships"><Relationship Id="rId3" Type="http://schemas.openxmlformats.org/officeDocument/2006/relationships/image" Target="../media/image43.tiff"/><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46.jpg"/><Relationship Id="rId4" Type="http://schemas.openxmlformats.org/officeDocument/2006/relationships/image" Target="../media/image5.tiff"/></Relationships>
</file>

<file path=ppt/slides/_rels/slide18.xml.rels><?xml version="1.0" encoding="UTF-8" standalone="yes"?>
<Relationships xmlns="http://schemas.openxmlformats.org/package/2006/relationships"><Relationship Id="rId3" Type="http://schemas.openxmlformats.org/officeDocument/2006/relationships/image" Target="../media/image43.tiff"/><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47.jpg"/><Relationship Id="rId4" Type="http://schemas.openxmlformats.org/officeDocument/2006/relationships/image" Target="../media/image5.tiff"/></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8.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5.tiff"/><Relationship Id="rId5" Type="http://schemas.openxmlformats.org/officeDocument/2006/relationships/image" Target="../media/image43.tiff"/><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5.tiff"/><Relationship Id="rId4" Type="http://schemas.openxmlformats.org/officeDocument/2006/relationships/image" Target="../media/image4.GIF"/></Relationships>
</file>

<file path=ppt/slides/_rels/slide20.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49.png"/></Relationships>
</file>

<file path=ppt/slides/_rels/slide23.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7.jpg"/><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5.tiff"/></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9.jpg"/><Relationship Id="rId7" Type="http://schemas.openxmlformats.org/officeDocument/2006/relationships/image" Target="../media/image12.jp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1.JPG"/><Relationship Id="rId5" Type="http://schemas.openxmlformats.org/officeDocument/2006/relationships/image" Target="../media/image10.JPG"/><Relationship Id="rId10" Type="http://schemas.openxmlformats.org/officeDocument/2006/relationships/image" Target="../media/image2.png"/><Relationship Id="rId4" Type="http://schemas.openxmlformats.org/officeDocument/2006/relationships/image" Target="../media/image5.tiff"/><Relationship Id="rId9" Type="http://schemas.openxmlformats.org/officeDocument/2006/relationships/image" Target="../media/image14.jpeg"/></Relationships>
</file>

<file path=ppt/slides/_rels/slide6.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5.jpg"/></Relationships>
</file>

<file path=ppt/slides/_rels/slide7.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5.tiff"/><Relationship Id="rId7"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8.jpeg"/><Relationship Id="rId11" Type="http://schemas.openxmlformats.org/officeDocument/2006/relationships/image" Target="../media/image2.png"/><Relationship Id="rId5" Type="http://schemas.openxmlformats.org/officeDocument/2006/relationships/image" Target="../media/image17.jpeg"/><Relationship Id="rId10" Type="http://schemas.openxmlformats.org/officeDocument/2006/relationships/image" Target="../media/image22.jpeg"/><Relationship Id="rId4" Type="http://schemas.openxmlformats.org/officeDocument/2006/relationships/image" Target="../media/image16.JPG"/><Relationship Id="rId9" Type="http://schemas.openxmlformats.org/officeDocument/2006/relationships/image" Target="../media/image21.jpeg"/></Relationships>
</file>

<file path=ppt/slides/_rels/slide8.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6.JPG"/></Relationships>
</file>

<file path=ppt/slides/_rels/slide9.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sp>
        <p:nvSpPr>
          <p:cNvPr id="5" name="Rectangle 4"/>
          <p:cNvSpPr/>
          <p:nvPr/>
        </p:nvSpPr>
        <p:spPr>
          <a:xfrm>
            <a:off x="152400" y="133350"/>
            <a:ext cx="8839200" cy="1066800"/>
          </a:xfrm>
          <a:prstGeom prst="rect">
            <a:avLst/>
          </a:prstGeom>
          <a:gradFill>
            <a:gsLst>
              <a:gs pos="69000">
                <a:schemeClr val="tx1">
                  <a:lumMod val="95000"/>
                  <a:lumOff val="5000"/>
                </a:schemeClr>
              </a:gs>
              <a:gs pos="10000">
                <a:srgbClr val="EAEAEA"/>
              </a:gs>
            </a:gsLst>
            <a:path path="circle">
              <a:fillToRect l="100000" t="100000"/>
            </a:path>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152400" y="1352550"/>
            <a:ext cx="8839200" cy="0"/>
          </a:xfrm>
          <a:prstGeom prst="line">
            <a:avLst/>
          </a:prstGeom>
          <a:ln w="76200">
            <a:gradFill flip="none" rotWithShape="1">
              <a:gsLst>
                <a:gs pos="23000">
                  <a:srgbClr val="BF000C"/>
                </a:gs>
                <a:gs pos="72000">
                  <a:schemeClr val="accent1">
                    <a:shade val="100000"/>
                    <a:satMod val="115000"/>
                  </a:schemeClr>
                </a:gs>
              </a:gsLst>
              <a:path path="shape">
                <a:fillToRect l="50000" t="50000" r="50000" b="50000"/>
              </a:path>
              <a:tileRect/>
            </a:gradFill>
          </a:ln>
        </p:spPr>
        <p:style>
          <a:lnRef idx="1">
            <a:schemeClr val="accent1"/>
          </a:lnRef>
          <a:fillRef idx="0">
            <a:schemeClr val="accent1"/>
          </a:fillRef>
          <a:effectRef idx="0">
            <a:schemeClr val="accent1"/>
          </a:effectRef>
          <a:fontRef idx="minor">
            <a:schemeClr val="tx1"/>
          </a:fontRef>
        </p:style>
      </p:cxnSp>
      <p:sp>
        <p:nvSpPr>
          <p:cNvPr id="14" name="Title 1"/>
          <p:cNvSpPr txBox="1">
            <a:spLocks/>
          </p:cNvSpPr>
          <p:nvPr/>
        </p:nvSpPr>
        <p:spPr>
          <a:xfrm>
            <a:off x="304800" y="429596"/>
            <a:ext cx="7772400" cy="474308"/>
          </a:xfrm>
          <a:prstGeom prst="rect">
            <a:avLst/>
          </a:prstGeom>
          <a:effectLst>
            <a:softEdge rad="0"/>
          </a:effectLst>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700" u="sng" dirty="0">
                <a:solidFill>
                  <a:srgbClr val="FFAA00"/>
                </a:solidFill>
                <a:effectLst>
                  <a:glow>
                    <a:schemeClr val="accent1">
                      <a:alpha val="40000"/>
                    </a:schemeClr>
                  </a:glow>
                </a:effectLst>
                <a:latin typeface="Times New Roman" panose="02020603050405020304" pitchFamily="18" charset="0"/>
                <a:cs typeface="Times New Roman" panose="02020603050405020304" pitchFamily="18" charset="0"/>
              </a:rPr>
              <a:t>C</a:t>
            </a:r>
            <a:r>
              <a:rPr lang="en-US" sz="2700" dirty="0">
                <a:solidFill>
                  <a:schemeClr val="bg1"/>
                </a:solidFill>
                <a:effectLst>
                  <a:glow>
                    <a:schemeClr val="accent1">
                      <a:alpha val="40000"/>
                    </a:schemeClr>
                  </a:glow>
                </a:effectLst>
                <a:latin typeface="Times New Roman" panose="02020603050405020304" pitchFamily="18" charset="0"/>
                <a:cs typeface="Times New Roman" panose="02020603050405020304" pitchFamily="18" charset="0"/>
              </a:rPr>
              <a:t>ounty </a:t>
            </a:r>
            <a:r>
              <a:rPr lang="en-US" sz="2700" u="sng" dirty="0">
                <a:solidFill>
                  <a:srgbClr val="FFAA00"/>
                </a:solidFill>
                <a:effectLst>
                  <a:glow>
                    <a:schemeClr val="accent1">
                      <a:alpha val="40000"/>
                    </a:schemeClr>
                  </a:glow>
                </a:effectLst>
                <a:latin typeface="Times New Roman" panose="02020603050405020304" pitchFamily="18" charset="0"/>
                <a:cs typeface="Times New Roman" panose="02020603050405020304" pitchFamily="18" charset="0"/>
              </a:rPr>
              <a:t>A</a:t>
            </a:r>
            <a:r>
              <a:rPr lang="en-US" sz="2700" dirty="0">
                <a:solidFill>
                  <a:schemeClr val="bg1"/>
                </a:solidFill>
                <a:effectLst>
                  <a:glow>
                    <a:schemeClr val="accent1">
                      <a:alpha val="40000"/>
                    </a:schemeClr>
                  </a:glow>
                </a:effectLst>
                <a:latin typeface="Times New Roman" panose="02020603050405020304" pitchFamily="18" charset="0"/>
                <a:cs typeface="Times New Roman" panose="02020603050405020304" pitchFamily="18" charset="0"/>
              </a:rPr>
              <a:t>utomated </a:t>
            </a:r>
            <a:r>
              <a:rPr lang="en-US" sz="2700" u="sng" dirty="0">
                <a:solidFill>
                  <a:srgbClr val="FFAA00"/>
                </a:solidFill>
                <a:effectLst>
                  <a:glow>
                    <a:schemeClr val="accent1">
                      <a:alpha val="40000"/>
                    </a:schemeClr>
                  </a:glow>
                </a:effectLst>
                <a:latin typeface="Times New Roman" panose="02020603050405020304" pitchFamily="18" charset="0"/>
                <a:cs typeface="Times New Roman" panose="02020603050405020304" pitchFamily="18" charset="0"/>
              </a:rPr>
              <a:t>T</a:t>
            </a:r>
            <a:r>
              <a:rPr lang="en-US" sz="2700" dirty="0">
                <a:solidFill>
                  <a:schemeClr val="bg1"/>
                </a:solidFill>
                <a:effectLst>
                  <a:glow>
                    <a:schemeClr val="accent1">
                      <a:alpha val="40000"/>
                    </a:schemeClr>
                  </a:glow>
                </a:effectLst>
                <a:latin typeface="Times New Roman" panose="02020603050405020304" pitchFamily="18" charset="0"/>
                <a:cs typeface="Times New Roman" panose="02020603050405020304" pitchFamily="18" charset="0"/>
              </a:rPr>
              <a:t>errestrial </a:t>
            </a:r>
            <a:r>
              <a:rPr lang="en-US" sz="2700" u="sng" dirty="0">
                <a:solidFill>
                  <a:srgbClr val="FFAA00"/>
                </a:solidFill>
                <a:effectLst>
                  <a:glow>
                    <a:schemeClr val="accent1">
                      <a:alpha val="40000"/>
                    </a:schemeClr>
                  </a:glow>
                </a:effectLst>
                <a:latin typeface="Times New Roman" panose="02020603050405020304" pitchFamily="18" charset="0"/>
                <a:cs typeface="Times New Roman" panose="02020603050405020304" pitchFamily="18" charset="0"/>
              </a:rPr>
              <a:t>C</a:t>
            </a:r>
            <a:r>
              <a:rPr lang="en-US" sz="2700" dirty="0">
                <a:solidFill>
                  <a:schemeClr val="bg1"/>
                </a:solidFill>
                <a:effectLst>
                  <a:glow>
                    <a:schemeClr val="accent1">
                      <a:alpha val="40000"/>
                    </a:schemeClr>
                  </a:glow>
                </a:effectLst>
                <a:latin typeface="Times New Roman" panose="02020603050405020304" pitchFamily="18" charset="0"/>
                <a:cs typeface="Times New Roman" panose="02020603050405020304" pitchFamily="18" charset="0"/>
              </a:rPr>
              <a:t>AD </a:t>
            </a:r>
            <a:r>
              <a:rPr lang="en-US" sz="2700" u="sng" dirty="0">
                <a:solidFill>
                  <a:srgbClr val="FFAA00"/>
                </a:solidFill>
                <a:effectLst>
                  <a:glow>
                    <a:schemeClr val="accent1">
                      <a:alpha val="40000"/>
                    </a:schemeClr>
                  </a:glow>
                </a:effectLst>
                <a:latin typeface="Times New Roman" panose="02020603050405020304" pitchFamily="18" charset="0"/>
                <a:cs typeface="Times New Roman" panose="02020603050405020304" pitchFamily="18" charset="0"/>
              </a:rPr>
              <a:t>H</a:t>
            </a:r>
            <a:r>
              <a:rPr lang="en-US" sz="2700" dirty="0">
                <a:solidFill>
                  <a:schemeClr val="bg1"/>
                </a:solidFill>
                <a:effectLst>
                  <a:glow>
                    <a:schemeClr val="accent1">
                      <a:alpha val="40000"/>
                    </a:schemeClr>
                  </a:glow>
                </a:effectLst>
                <a:latin typeface="Times New Roman" panose="02020603050405020304" pitchFamily="18" charset="0"/>
                <a:cs typeface="Times New Roman" panose="02020603050405020304" pitchFamily="18" charset="0"/>
              </a:rPr>
              <a:t>elper </a:t>
            </a:r>
            <a:r>
              <a:rPr lang="en-US" sz="2700" dirty="0">
                <a:solidFill>
                  <a:srgbClr val="FFAA00"/>
                </a:solidFill>
                <a:effectLst>
                  <a:glow>
                    <a:schemeClr val="accent1">
                      <a:alpha val="40000"/>
                    </a:schemeClr>
                  </a:glow>
                </a:effectLst>
                <a:latin typeface="Times New Roman" panose="02020603050405020304" pitchFamily="18" charset="0"/>
                <a:cs typeface="Times New Roman" panose="02020603050405020304" pitchFamily="18" charset="0"/>
              </a:rPr>
              <a:t>(CATCH)</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59830" y="1896207"/>
            <a:ext cx="3624341" cy="2053631"/>
          </a:xfrm>
          <a:prstGeom prst="rect">
            <a:avLst/>
          </a:prstGeom>
        </p:spPr>
      </p:pic>
      <p:pic>
        <p:nvPicPr>
          <p:cNvPr id="15" name="Picture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2400" y="4248150"/>
            <a:ext cx="838200" cy="838200"/>
          </a:xfrm>
          <a:prstGeom prst="rect">
            <a:avLst/>
          </a:prstGeom>
        </p:spPr>
      </p:pic>
      <p:sp>
        <p:nvSpPr>
          <p:cNvPr id="3" name="TextBox 2"/>
          <p:cNvSpPr txBox="1"/>
          <p:nvPr/>
        </p:nvSpPr>
        <p:spPr>
          <a:xfrm>
            <a:off x="2552700" y="3924984"/>
            <a:ext cx="4038600" cy="369332"/>
          </a:xfrm>
          <a:prstGeom prst="rect">
            <a:avLst/>
          </a:prstGeom>
          <a:noFill/>
        </p:spPr>
        <p:txBody>
          <a:bodyPr wrap="square" rtlCol="0">
            <a:spAutoFit/>
          </a:bodyPr>
          <a:lstStyle/>
          <a:p>
            <a:pPr algn="ctr"/>
            <a:r>
              <a:rPr lang="en-US" dirty="0"/>
              <a:t>Dave McMillan, PLS, MS </a:t>
            </a:r>
          </a:p>
        </p:txBody>
      </p:sp>
    </p:spTree>
    <p:extLst>
      <p:ext uri="{BB962C8B-B14F-4D97-AF65-F5344CB8AC3E}">
        <p14:creationId xmlns:p14="http://schemas.microsoft.com/office/powerpoint/2010/main" val="17039275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Flowchart: Process 56"/>
          <p:cNvSpPr>
            <a:spLocks noChangeArrowheads="1"/>
          </p:cNvSpPr>
          <p:nvPr/>
        </p:nvSpPr>
        <p:spPr bwMode="auto">
          <a:xfrm>
            <a:off x="3702050" y="2965977"/>
            <a:ext cx="990600" cy="723265"/>
          </a:xfrm>
          <a:prstGeom prst="flowChartProcess">
            <a:avLst/>
          </a:prstGeom>
          <a:solidFill>
            <a:srgbClr val="92D050"/>
          </a:solidFill>
          <a:ln w="25400">
            <a:solidFill>
              <a:schemeClr val="accent1">
                <a:lumMod val="50000"/>
                <a:lumOff val="0"/>
              </a:schemeClr>
            </a:solidFill>
            <a:miter lim="800000"/>
            <a:headEnd/>
            <a:tailEnd/>
          </a:ln>
        </p:spPr>
        <p:txBody>
          <a:bodyPr rot="0" vert="horz" wrap="square" lIns="91440" tIns="45720" rIns="91440" bIns="45720" anchor="ctr" anchorCtr="0" upright="1">
            <a:noAutofit/>
          </a:bodyPr>
          <a:lstStyle/>
          <a:p>
            <a:pPr marL="0" marR="0" algn="ctr">
              <a:spcBef>
                <a:spcPts val="0"/>
              </a:spcBef>
              <a:spcAft>
                <a:spcPts val="0"/>
              </a:spcAft>
            </a:pPr>
            <a:r>
              <a:rPr lang="en-US" sz="1200" dirty="0">
                <a:effectLst/>
                <a:latin typeface="Times New Roman"/>
                <a:ea typeface="Times New Roman"/>
              </a:rPr>
              <a:t>Layer Check</a:t>
            </a:r>
          </a:p>
        </p:txBody>
      </p:sp>
      <p:sp>
        <p:nvSpPr>
          <p:cNvPr id="58" name="Flowchart: Process 57"/>
          <p:cNvSpPr>
            <a:spLocks noChangeArrowheads="1"/>
          </p:cNvSpPr>
          <p:nvPr/>
        </p:nvSpPr>
        <p:spPr bwMode="auto">
          <a:xfrm>
            <a:off x="5240284" y="2965977"/>
            <a:ext cx="990600" cy="723265"/>
          </a:xfrm>
          <a:prstGeom prst="flowChartProcess">
            <a:avLst/>
          </a:prstGeom>
          <a:solidFill>
            <a:srgbClr val="92D050"/>
          </a:solidFill>
          <a:ln w="25400">
            <a:solidFill>
              <a:schemeClr val="accent1">
                <a:lumMod val="50000"/>
                <a:lumOff val="0"/>
              </a:schemeClr>
            </a:solidFill>
            <a:miter lim="800000"/>
            <a:headEnd/>
            <a:tailEnd/>
          </a:ln>
        </p:spPr>
        <p:txBody>
          <a:bodyPr rot="0" vert="horz" wrap="square" lIns="91440" tIns="45720" rIns="91440" bIns="45720" anchor="ctr" anchorCtr="0" upright="1">
            <a:noAutofit/>
          </a:bodyPr>
          <a:lstStyle/>
          <a:p>
            <a:pPr marL="0" marR="0" algn="ctr">
              <a:spcBef>
                <a:spcPts val="0"/>
              </a:spcBef>
              <a:spcAft>
                <a:spcPts val="0"/>
              </a:spcAft>
            </a:pPr>
            <a:r>
              <a:rPr lang="en-US" sz="1200" dirty="0">
                <a:effectLst/>
                <a:latin typeface="Times New Roman"/>
                <a:ea typeface="Times New Roman"/>
              </a:rPr>
              <a:t>Topology Check</a:t>
            </a:r>
          </a:p>
        </p:txBody>
      </p:sp>
      <p:sp>
        <p:nvSpPr>
          <p:cNvPr id="56" name="Flowchart: Process 55"/>
          <p:cNvSpPr>
            <a:spLocks noChangeArrowheads="1"/>
          </p:cNvSpPr>
          <p:nvPr/>
        </p:nvSpPr>
        <p:spPr bwMode="auto">
          <a:xfrm>
            <a:off x="2163816" y="2965977"/>
            <a:ext cx="990600" cy="723265"/>
          </a:xfrm>
          <a:prstGeom prst="flowChartProcess">
            <a:avLst/>
          </a:prstGeom>
          <a:solidFill>
            <a:srgbClr val="92D050"/>
          </a:solidFill>
          <a:ln w="25400">
            <a:solidFill>
              <a:schemeClr val="accent1">
                <a:lumMod val="50000"/>
                <a:lumOff val="0"/>
              </a:schemeClr>
            </a:solidFill>
            <a:miter lim="800000"/>
            <a:headEnd/>
            <a:tailEnd/>
          </a:ln>
        </p:spPr>
        <p:txBody>
          <a:bodyPr rot="0" vert="horz" wrap="square" lIns="91440" tIns="45720" rIns="91440" bIns="45720" anchor="ctr" anchorCtr="0" upright="1">
            <a:noAutofit/>
          </a:bodyPr>
          <a:lstStyle/>
          <a:p>
            <a:pPr marL="0" marR="0" algn="ctr">
              <a:spcBef>
                <a:spcPts val="0"/>
              </a:spcBef>
              <a:spcAft>
                <a:spcPts val="0"/>
              </a:spcAft>
            </a:pPr>
            <a:r>
              <a:rPr lang="en-US" sz="1200" dirty="0">
                <a:effectLst/>
                <a:latin typeface="Times New Roman"/>
                <a:ea typeface="Times New Roman"/>
              </a:rPr>
              <a:t>Inside County Check</a:t>
            </a:r>
          </a:p>
        </p:txBody>
      </p:sp>
      <p:sp>
        <p:nvSpPr>
          <p:cNvPr id="54" name="Flowchart: Process 53"/>
          <p:cNvSpPr>
            <a:spLocks noChangeArrowheads="1"/>
          </p:cNvSpPr>
          <p:nvPr/>
        </p:nvSpPr>
        <p:spPr bwMode="auto">
          <a:xfrm>
            <a:off x="606695" y="2965977"/>
            <a:ext cx="990600" cy="723265"/>
          </a:xfrm>
          <a:prstGeom prst="flowChartProcess">
            <a:avLst/>
          </a:prstGeom>
          <a:solidFill>
            <a:srgbClr val="92D050"/>
          </a:solidFill>
          <a:ln w="25400">
            <a:solidFill>
              <a:schemeClr val="accent1">
                <a:lumMod val="50000"/>
                <a:lumOff val="0"/>
              </a:schemeClr>
            </a:solidFill>
            <a:miter lim="800000"/>
            <a:headEnd/>
            <a:tailEnd/>
          </a:ln>
        </p:spPr>
        <p:txBody>
          <a:bodyPr rot="0" vert="horz" wrap="square" lIns="91440" tIns="45720" rIns="91440" bIns="45720" anchor="ctr" anchorCtr="0" upright="1">
            <a:noAutofit/>
          </a:bodyPr>
          <a:lstStyle/>
          <a:p>
            <a:pPr marL="0" marR="0" algn="ctr">
              <a:spcBef>
                <a:spcPts val="0"/>
              </a:spcBef>
              <a:spcAft>
                <a:spcPts val="0"/>
              </a:spcAft>
            </a:pPr>
            <a:r>
              <a:rPr lang="en-US" sz="1200" dirty="0">
                <a:effectLst/>
                <a:latin typeface="Times New Roman"/>
                <a:ea typeface="Times New Roman"/>
              </a:rPr>
              <a:t>Name Check</a:t>
            </a:r>
          </a:p>
        </p:txBody>
      </p:sp>
      <p:sp>
        <p:nvSpPr>
          <p:cNvPr id="5" name="Rectangle 4"/>
          <p:cNvSpPr/>
          <p:nvPr/>
        </p:nvSpPr>
        <p:spPr>
          <a:xfrm>
            <a:off x="152400" y="133350"/>
            <a:ext cx="8839200" cy="1066800"/>
          </a:xfrm>
          <a:prstGeom prst="rect">
            <a:avLst/>
          </a:prstGeom>
          <a:gradFill>
            <a:gsLst>
              <a:gs pos="69000">
                <a:schemeClr val="tx1">
                  <a:lumMod val="95000"/>
                  <a:lumOff val="5000"/>
                </a:schemeClr>
              </a:gs>
              <a:gs pos="10000">
                <a:srgbClr val="EAEAEA"/>
              </a:gs>
            </a:gsLst>
            <a:path path="circle">
              <a:fillToRect l="100000" t="100000"/>
            </a:path>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41099" y="1402709"/>
            <a:ext cx="8839200" cy="0"/>
          </a:xfrm>
          <a:prstGeom prst="line">
            <a:avLst/>
          </a:prstGeom>
          <a:ln w="76200">
            <a:gradFill flip="none" rotWithShape="1">
              <a:gsLst>
                <a:gs pos="23000">
                  <a:srgbClr val="C00000"/>
                </a:gs>
                <a:gs pos="72000">
                  <a:schemeClr val="accent1">
                    <a:shade val="100000"/>
                    <a:satMod val="115000"/>
                  </a:schemeClr>
                </a:gs>
              </a:gsLst>
              <a:path path="shape">
                <a:fillToRect l="50000" t="50000" r="50000" b="50000"/>
              </a:path>
              <a:tileRect/>
            </a:gra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04800" y="361950"/>
            <a:ext cx="4387850" cy="707886"/>
          </a:xfrm>
          <a:prstGeom prst="rect">
            <a:avLst/>
          </a:prstGeom>
          <a:noFill/>
        </p:spPr>
        <p:txBody>
          <a:bodyPr wrap="square" rtlCol="0">
            <a:spAutoFit/>
          </a:bodyPr>
          <a:lstStyle/>
          <a:p>
            <a:r>
              <a:rPr lang="en-US" sz="4000" dirty="0">
                <a:solidFill>
                  <a:schemeClr val="bg1"/>
                </a:solidFill>
                <a:latin typeface="Times New Roman" panose="02020603050405020304" pitchFamily="18" charset="0"/>
                <a:cs typeface="Times New Roman" panose="02020603050405020304" pitchFamily="18" charset="0"/>
              </a:rPr>
              <a:t>Workflow</a:t>
            </a:r>
            <a:endParaRPr lang="en-US" sz="4000" dirty="0">
              <a:latin typeface="Palatino Linotype" panose="02040502050505030304" pitchFamily="18" charset="0"/>
              <a:cs typeface="Aparajita" panose="020B0604020202020204" pitchFamily="34" charset="0"/>
            </a:endParaRPr>
          </a:p>
        </p:txBody>
      </p:sp>
      <p:pic>
        <p:nvPicPr>
          <p:cNvPr id="20" name="Picture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3258" y="302894"/>
            <a:ext cx="1284301" cy="727713"/>
          </a:xfrm>
          <a:prstGeom prst="rect">
            <a:avLst/>
          </a:prstGeom>
        </p:spPr>
      </p:pic>
      <p:sp>
        <p:nvSpPr>
          <p:cNvPr id="4" name="Rectangle 14"/>
          <p:cNvSpPr>
            <a:spLocks noChangeArrowheads="1"/>
          </p:cNvSpPr>
          <p:nvPr/>
        </p:nvSpPr>
        <p:spPr bwMode="auto">
          <a:xfrm>
            <a:off x="0" y="4572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pic>
        <p:nvPicPr>
          <p:cNvPr id="37" name="Picture 3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8328" y="1402709"/>
            <a:ext cx="828958" cy="834172"/>
          </a:xfrm>
          <a:prstGeom prst="rect">
            <a:avLst/>
          </a:prstGeom>
        </p:spPr>
      </p:pic>
      <p:pic>
        <p:nvPicPr>
          <p:cNvPr id="26" name="Picture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9716" y="2811770"/>
            <a:ext cx="889816" cy="895413"/>
          </a:xfrm>
          <a:prstGeom prst="rect">
            <a:avLst/>
          </a:prstGeom>
        </p:spPr>
      </p:pic>
      <p:pic>
        <p:nvPicPr>
          <p:cNvPr id="38" name="Picture 3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38750" y="2822127"/>
            <a:ext cx="889816" cy="895413"/>
          </a:xfrm>
          <a:prstGeom prst="rect">
            <a:avLst/>
          </a:prstGeom>
        </p:spPr>
      </p:pic>
      <p:pic>
        <p:nvPicPr>
          <p:cNvPr id="39" name="Picture 3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62974" y="2822127"/>
            <a:ext cx="889816" cy="895413"/>
          </a:xfrm>
          <a:prstGeom prst="rect">
            <a:avLst/>
          </a:prstGeom>
        </p:spPr>
      </p:pic>
      <p:pic>
        <p:nvPicPr>
          <p:cNvPr id="40" name="Picture 3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51986" y="2822127"/>
            <a:ext cx="889816" cy="895413"/>
          </a:xfrm>
          <a:prstGeom prst="rect">
            <a:avLst/>
          </a:prstGeom>
        </p:spPr>
      </p:pic>
      <p:grpSp>
        <p:nvGrpSpPr>
          <p:cNvPr id="41" name="Group 40"/>
          <p:cNvGrpSpPr/>
          <p:nvPr/>
        </p:nvGrpSpPr>
        <p:grpSpPr>
          <a:xfrm>
            <a:off x="6778518" y="2356851"/>
            <a:ext cx="2230922" cy="2151065"/>
            <a:chOff x="6733503" y="2716675"/>
            <a:chExt cx="2435667" cy="2276063"/>
          </a:xfrm>
        </p:grpSpPr>
        <p:grpSp>
          <p:nvGrpSpPr>
            <p:cNvPr id="43" name="Group 42"/>
            <p:cNvGrpSpPr/>
            <p:nvPr/>
          </p:nvGrpSpPr>
          <p:grpSpPr>
            <a:xfrm>
              <a:off x="6733503" y="3251889"/>
              <a:ext cx="2410497" cy="1740849"/>
              <a:chOff x="1551903" y="1604648"/>
              <a:chExt cx="5779001" cy="2936551"/>
            </a:xfrm>
            <a:solidFill>
              <a:schemeClr val="accent1"/>
            </a:solidFill>
          </p:grpSpPr>
          <p:pic>
            <p:nvPicPr>
              <p:cNvPr id="49" name="Picture 4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51903" y="1604648"/>
                <a:ext cx="2742822" cy="1774767"/>
              </a:xfrm>
              <a:prstGeom prst="rect">
                <a:avLst/>
              </a:prstGeom>
              <a:grpFill/>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51" name="Picture 50"/>
              <p:cNvPicPr/>
              <p:nvPr/>
            </p:nvPicPr>
            <p:blipFill>
              <a:blip r:embed="rId6" cstate="print">
                <a:extLst>
                  <a:ext uri="{28A0092B-C50C-407E-A947-70E740481C1C}">
                    <a14:useLocalDpi xmlns:a14="http://schemas.microsoft.com/office/drawing/2010/main" val="0"/>
                  </a:ext>
                </a:extLst>
              </a:blip>
              <a:stretch>
                <a:fillRect/>
              </a:stretch>
            </p:blipFill>
            <p:spPr>
              <a:xfrm>
                <a:off x="2813923" y="1995000"/>
                <a:ext cx="2743201" cy="1773935"/>
              </a:xfrm>
              <a:prstGeom prst="rect">
                <a:avLst/>
              </a:prstGeom>
              <a:grpFill/>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52" name="Picture 51"/>
              <p:cNvPicPr/>
              <p:nvPr/>
            </p:nvPicPr>
            <p:blipFill>
              <a:blip r:embed="rId7" cstate="print">
                <a:extLst>
                  <a:ext uri="{28A0092B-C50C-407E-A947-70E740481C1C}">
                    <a14:useLocalDpi xmlns:a14="http://schemas.microsoft.com/office/drawing/2010/main" val="0"/>
                  </a:ext>
                </a:extLst>
              </a:blip>
              <a:stretch>
                <a:fillRect/>
              </a:stretch>
            </p:blipFill>
            <p:spPr>
              <a:xfrm>
                <a:off x="3641792" y="2381132"/>
                <a:ext cx="2743201" cy="1773935"/>
              </a:xfrm>
              <a:prstGeom prst="rect">
                <a:avLst/>
              </a:prstGeom>
              <a:grpFill/>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53" name="Picture 52"/>
              <p:cNvPicPr/>
              <p:nvPr/>
            </p:nvPicPr>
            <p:blipFill>
              <a:blip r:embed="rId8" cstate="print">
                <a:extLst>
                  <a:ext uri="{28A0092B-C50C-407E-A947-70E740481C1C}">
                    <a14:useLocalDpi xmlns:a14="http://schemas.microsoft.com/office/drawing/2010/main" val="0"/>
                  </a:ext>
                </a:extLst>
              </a:blip>
              <a:stretch>
                <a:fillRect/>
              </a:stretch>
            </p:blipFill>
            <p:spPr>
              <a:xfrm>
                <a:off x="4587703" y="2767264"/>
                <a:ext cx="2743201" cy="1773935"/>
              </a:xfrm>
              <a:prstGeom prst="rect">
                <a:avLst/>
              </a:prstGeom>
              <a:grpFill/>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grpSp>
        <p:grpSp>
          <p:nvGrpSpPr>
            <p:cNvPr id="44" name="Group 43"/>
            <p:cNvGrpSpPr/>
            <p:nvPr/>
          </p:nvGrpSpPr>
          <p:grpSpPr>
            <a:xfrm>
              <a:off x="7214567" y="2716675"/>
              <a:ext cx="1954603" cy="1181934"/>
              <a:chOff x="7214567" y="2716675"/>
              <a:chExt cx="1954603" cy="1181934"/>
            </a:xfrm>
          </p:grpSpPr>
          <p:pic>
            <p:nvPicPr>
              <p:cNvPr id="45" name="Picture 4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711970" y="3441409"/>
                <a:ext cx="457200" cy="457200"/>
              </a:xfrm>
              <a:prstGeom prst="rect">
                <a:avLst/>
              </a:prstGeom>
              <a:solidFill>
                <a:schemeClr val="accent1"/>
              </a:solidFill>
            </p:spPr>
          </p:pic>
          <p:pic>
            <p:nvPicPr>
              <p:cNvPr id="46" name="Picture 4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328056" y="3029854"/>
                <a:ext cx="457200" cy="461708"/>
              </a:xfrm>
              <a:prstGeom prst="rect">
                <a:avLst/>
              </a:prstGeom>
              <a:solidFill>
                <a:schemeClr val="accent1"/>
              </a:solidFill>
            </p:spPr>
          </p:pic>
          <p:pic>
            <p:nvPicPr>
              <p:cNvPr id="47" name="Picture 4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214567" y="2716675"/>
                <a:ext cx="457200" cy="419509"/>
              </a:xfrm>
              <a:prstGeom prst="rect">
                <a:avLst/>
              </a:prstGeom>
              <a:solidFill>
                <a:schemeClr val="accent1"/>
              </a:solidFill>
            </p:spPr>
          </p:pic>
          <p:pic>
            <p:nvPicPr>
              <p:cNvPr id="48" name="Picture 4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742989" y="2782416"/>
                <a:ext cx="536710" cy="536710"/>
              </a:xfrm>
              <a:prstGeom prst="rect">
                <a:avLst/>
              </a:prstGeom>
              <a:solidFill>
                <a:schemeClr val="accent1"/>
              </a:solidFill>
            </p:spPr>
          </p:pic>
        </p:grpSp>
      </p:grpSp>
      <p:sp>
        <p:nvSpPr>
          <p:cNvPr id="55" name="Right Arrow 54"/>
          <p:cNvSpPr/>
          <p:nvPr/>
        </p:nvSpPr>
        <p:spPr>
          <a:xfrm>
            <a:off x="3179961" y="3222835"/>
            <a:ext cx="496544" cy="20954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ight Arrow 58"/>
          <p:cNvSpPr/>
          <p:nvPr/>
        </p:nvSpPr>
        <p:spPr>
          <a:xfrm>
            <a:off x="4718195" y="3222835"/>
            <a:ext cx="496544" cy="20954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ight Arrow 59"/>
          <p:cNvSpPr/>
          <p:nvPr/>
        </p:nvSpPr>
        <p:spPr>
          <a:xfrm>
            <a:off x="1641727" y="3222835"/>
            <a:ext cx="496544" cy="20954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ight Arrow 60"/>
          <p:cNvSpPr/>
          <p:nvPr/>
        </p:nvSpPr>
        <p:spPr>
          <a:xfrm>
            <a:off x="6256429" y="3222835"/>
            <a:ext cx="451904" cy="20954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TextBox 61"/>
          <p:cNvSpPr txBox="1"/>
          <p:nvPr/>
        </p:nvSpPr>
        <p:spPr>
          <a:xfrm>
            <a:off x="3059599" y="2094018"/>
            <a:ext cx="1082790" cy="400110"/>
          </a:xfrm>
          <a:prstGeom prst="rect">
            <a:avLst/>
          </a:prstGeom>
          <a:noFill/>
        </p:spPr>
        <p:txBody>
          <a:bodyPr wrap="square" rtlCol="0">
            <a:spAutoFit/>
          </a:bodyPr>
          <a:lstStyle/>
          <a:p>
            <a:pPr algn="ctr"/>
            <a:r>
              <a:rPr lang="en-US" sz="2000" dirty="0"/>
              <a:t>CATCH</a:t>
            </a:r>
          </a:p>
        </p:txBody>
      </p:sp>
      <p:sp>
        <p:nvSpPr>
          <p:cNvPr id="63" name="Rectangle 62"/>
          <p:cNvSpPr/>
          <p:nvPr/>
        </p:nvSpPr>
        <p:spPr>
          <a:xfrm>
            <a:off x="463078" y="2591841"/>
            <a:ext cx="6275833" cy="145961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Down Arrow 63"/>
          <p:cNvSpPr/>
          <p:nvPr/>
        </p:nvSpPr>
        <p:spPr>
          <a:xfrm>
            <a:off x="789842" y="2172308"/>
            <a:ext cx="401516" cy="36908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5" name="Picture 34"/>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52400" y="4248150"/>
            <a:ext cx="838200" cy="838200"/>
          </a:xfrm>
          <a:prstGeom prst="rect">
            <a:avLst/>
          </a:prstGeom>
        </p:spPr>
      </p:pic>
    </p:spTree>
    <p:extLst>
      <p:ext uri="{BB962C8B-B14F-4D97-AF65-F5344CB8AC3E}">
        <p14:creationId xmlns:p14="http://schemas.microsoft.com/office/powerpoint/2010/main" val="707299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2000" fill="hold"/>
                                        <p:tgtEl>
                                          <p:spTgt spid="37"/>
                                        </p:tgtEl>
                                        <p:attrNameLst>
                                          <p:attrName>ppt_w</p:attrName>
                                        </p:attrNameLst>
                                      </p:cBhvr>
                                      <p:tavLst>
                                        <p:tav tm="0">
                                          <p:val>
                                            <p:fltVal val="0"/>
                                          </p:val>
                                        </p:tav>
                                        <p:tav tm="100000">
                                          <p:val>
                                            <p:strVal val="#ppt_w"/>
                                          </p:val>
                                        </p:tav>
                                      </p:tavLst>
                                    </p:anim>
                                    <p:anim calcmode="lin" valueType="num">
                                      <p:cBhvr>
                                        <p:cTn id="8" dur="2000" fill="hold"/>
                                        <p:tgtEl>
                                          <p:spTgt spid="37"/>
                                        </p:tgtEl>
                                        <p:attrNameLst>
                                          <p:attrName>ppt_h</p:attrName>
                                        </p:attrNameLst>
                                      </p:cBhvr>
                                      <p:tavLst>
                                        <p:tav tm="0">
                                          <p:val>
                                            <p:fltVal val="0"/>
                                          </p:val>
                                        </p:tav>
                                        <p:tav tm="100000">
                                          <p:val>
                                            <p:strVal val="#ppt_h"/>
                                          </p:val>
                                        </p:tav>
                                      </p:tavLst>
                                    </p:anim>
                                    <p:animEffect transition="in" filter="fade">
                                      <p:cBhvr>
                                        <p:cTn id="9" dur="2000"/>
                                        <p:tgtEl>
                                          <p:spTgt spid="37"/>
                                        </p:tgtEl>
                                      </p:cBhvr>
                                    </p:animEffect>
                                  </p:childTnLst>
                                  <p:subTnLst>
                                    <p:set>
                                      <p:cBhvr override="childStyle">
                                        <p:cTn dur="1" fill="hold" display="0" masterRel="nextClick" afterEffect="1"/>
                                        <p:tgtEl>
                                          <p:spTgt spid="37"/>
                                        </p:tgtEl>
                                        <p:attrNameLst>
                                          <p:attrName>style.visibility</p:attrName>
                                        </p:attrNameLst>
                                      </p:cBhvr>
                                      <p:to>
                                        <p:strVal val="hidden"/>
                                      </p:to>
                                    </p:set>
                                  </p:subTnLst>
                                </p:cTn>
                              </p:par>
                            </p:childTnLst>
                          </p:cTn>
                        </p:par>
                        <p:par>
                          <p:cTn id="10" fill="hold">
                            <p:stCondLst>
                              <p:cond delay="2000"/>
                            </p:stCondLst>
                            <p:childTnLst>
                              <p:par>
                                <p:cTn id="11" presetID="53" presetClass="entr" presetSubtype="16"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1000" fill="hold"/>
                                        <p:tgtEl>
                                          <p:spTgt spid="26"/>
                                        </p:tgtEl>
                                        <p:attrNameLst>
                                          <p:attrName>ppt_w</p:attrName>
                                        </p:attrNameLst>
                                      </p:cBhvr>
                                      <p:tavLst>
                                        <p:tav tm="0">
                                          <p:val>
                                            <p:fltVal val="0"/>
                                          </p:val>
                                        </p:tav>
                                        <p:tav tm="100000">
                                          <p:val>
                                            <p:strVal val="#ppt_w"/>
                                          </p:val>
                                        </p:tav>
                                      </p:tavLst>
                                    </p:anim>
                                    <p:anim calcmode="lin" valueType="num">
                                      <p:cBhvr>
                                        <p:cTn id="14" dur="1000" fill="hold"/>
                                        <p:tgtEl>
                                          <p:spTgt spid="26"/>
                                        </p:tgtEl>
                                        <p:attrNameLst>
                                          <p:attrName>ppt_h</p:attrName>
                                        </p:attrNameLst>
                                      </p:cBhvr>
                                      <p:tavLst>
                                        <p:tav tm="0">
                                          <p:val>
                                            <p:fltVal val="0"/>
                                          </p:val>
                                        </p:tav>
                                        <p:tav tm="100000">
                                          <p:val>
                                            <p:strVal val="#ppt_h"/>
                                          </p:val>
                                        </p:tav>
                                      </p:tavLst>
                                    </p:anim>
                                    <p:animEffect transition="in" filter="fade">
                                      <p:cBhvr>
                                        <p:cTn id="15" dur="1000"/>
                                        <p:tgtEl>
                                          <p:spTgt spid="26"/>
                                        </p:tgtEl>
                                      </p:cBhvr>
                                    </p:animEffect>
                                  </p:childTnLst>
                                  <p:subTnLst>
                                    <p:set>
                                      <p:cBhvr override="childStyle">
                                        <p:cTn dur="1" fill="hold" display="0" masterRel="nextClick" afterEffect="1"/>
                                        <p:tgtEl>
                                          <p:spTgt spid="26"/>
                                        </p:tgtEl>
                                        <p:attrNameLst>
                                          <p:attrName>style.visibility</p:attrName>
                                        </p:attrNameLst>
                                      </p:cBhvr>
                                      <p:to>
                                        <p:strVal val="hidden"/>
                                      </p:to>
                                    </p:set>
                                  </p:subTnLst>
                                </p:cTn>
                              </p:par>
                            </p:childTnLst>
                          </p:cTn>
                        </p:par>
                        <p:par>
                          <p:cTn id="16" fill="hold">
                            <p:stCondLst>
                              <p:cond delay="3000"/>
                            </p:stCondLst>
                            <p:childTnLst>
                              <p:par>
                                <p:cTn id="17" presetID="53" presetClass="entr" presetSubtype="16"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p:cTn id="19" dur="1000" fill="hold"/>
                                        <p:tgtEl>
                                          <p:spTgt spid="38"/>
                                        </p:tgtEl>
                                        <p:attrNameLst>
                                          <p:attrName>ppt_w</p:attrName>
                                        </p:attrNameLst>
                                      </p:cBhvr>
                                      <p:tavLst>
                                        <p:tav tm="0">
                                          <p:val>
                                            <p:fltVal val="0"/>
                                          </p:val>
                                        </p:tav>
                                        <p:tav tm="100000">
                                          <p:val>
                                            <p:strVal val="#ppt_w"/>
                                          </p:val>
                                        </p:tav>
                                      </p:tavLst>
                                    </p:anim>
                                    <p:anim calcmode="lin" valueType="num">
                                      <p:cBhvr>
                                        <p:cTn id="20" dur="1000" fill="hold"/>
                                        <p:tgtEl>
                                          <p:spTgt spid="38"/>
                                        </p:tgtEl>
                                        <p:attrNameLst>
                                          <p:attrName>ppt_h</p:attrName>
                                        </p:attrNameLst>
                                      </p:cBhvr>
                                      <p:tavLst>
                                        <p:tav tm="0">
                                          <p:val>
                                            <p:fltVal val="0"/>
                                          </p:val>
                                        </p:tav>
                                        <p:tav tm="100000">
                                          <p:val>
                                            <p:strVal val="#ppt_h"/>
                                          </p:val>
                                        </p:tav>
                                      </p:tavLst>
                                    </p:anim>
                                    <p:animEffect transition="in" filter="fade">
                                      <p:cBhvr>
                                        <p:cTn id="21" dur="1000"/>
                                        <p:tgtEl>
                                          <p:spTgt spid="38"/>
                                        </p:tgtEl>
                                      </p:cBhvr>
                                    </p:animEffect>
                                  </p:childTnLst>
                                  <p:subTnLst>
                                    <p:set>
                                      <p:cBhvr override="childStyle">
                                        <p:cTn dur="1" fill="hold" display="0" masterRel="nextClick" afterEffect="1"/>
                                        <p:tgtEl>
                                          <p:spTgt spid="38"/>
                                        </p:tgtEl>
                                        <p:attrNameLst>
                                          <p:attrName>style.visibility</p:attrName>
                                        </p:attrNameLst>
                                      </p:cBhvr>
                                      <p:to>
                                        <p:strVal val="hidden"/>
                                      </p:to>
                                    </p:set>
                                  </p:subTnLst>
                                </p:cTn>
                              </p:par>
                            </p:childTnLst>
                          </p:cTn>
                        </p:par>
                        <p:par>
                          <p:cTn id="22" fill="hold">
                            <p:stCondLst>
                              <p:cond delay="4000"/>
                            </p:stCondLst>
                            <p:childTnLst>
                              <p:par>
                                <p:cTn id="23" presetID="53" presetClass="entr" presetSubtype="16" fill="hold" nodeType="afterEffect">
                                  <p:stCondLst>
                                    <p:cond delay="0"/>
                                  </p:stCondLst>
                                  <p:childTnLst>
                                    <p:set>
                                      <p:cBhvr>
                                        <p:cTn id="24" dur="1" fill="hold">
                                          <p:stCondLst>
                                            <p:cond delay="0"/>
                                          </p:stCondLst>
                                        </p:cTn>
                                        <p:tgtEl>
                                          <p:spTgt spid="39"/>
                                        </p:tgtEl>
                                        <p:attrNameLst>
                                          <p:attrName>style.visibility</p:attrName>
                                        </p:attrNameLst>
                                      </p:cBhvr>
                                      <p:to>
                                        <p:strVal val="visible"/>
                                      </p:to>
                                    </p:set>
                                    <p:anim calcmode="lin" valueType="num">
                                      <p:cBhvr>
                                        <p:cTn id="25" dur="1000" fill="hold"/>
                                        <p:tgtEl>
                                          <p:spTgt spid="39"/>
                                        </p:tgtEl>
                                        <p:attrNameLst>
                                          <p:attrName>ppt_w</p:attrName>
                                        </p:attrNameLst>
                                      </p:cBhvr>
                                      <p:tavLst>
                                        <p:tav tm="0">
                                          <p:val>
                                            <p:fltVal val="0"/>
                                          </p:val>
                                        </p:tav>
                                        <p:tav tm="100000">
                                          <p:val>
                                            <p:strVal val="#ppt_w"/>
                                          </p:val>
                                        </p:tav>
                                      </p:tavLst>
                                    </p:anim>
                                    <p:anim calcmode="lin" valueType="num">
                                      <p:cBhvr>
                                        <p:cTn id="26" dur="1000" fill="hold"/>
                                        <p:tgtEl>
                                          <p:spTgt spid="39"/>
                                        </p:tgtEl>
                                        <p:attrNameLst>
                                          <p:attrName>ppt_h</p:attrName>
                                        </p:attrNameLst>
                                      </p:cBhvr>
                                      <p:tavLst>
                                        <p:tav tm="0">
                                          <p:val>
                                            <p:fltVal val="0"/>
                                          </p:val>
                                        </p:tav>
                                        <p:tav tm="100000">
                                          <p:val>
                                            <p:strVal val="#ppt_h"/>
                                          </p:val>
                                        </p:tav>
                                      </p:tavLst>
                                    </p:anim>
                                    <p:animEffect transition="in" filter="fade">
                                      <p:cBhvr>
                                        <p:cTn id="27" dur="1000"/>
                                        <p:tgtEl>
                                          <p:spTgt spid="39"/>
                                        </p:tgtEl>
                                      </p:cBhvr>
                                    </p:animEffect>
                                  </p:childTnLst>
                                  <p:subTnLst>
                                    <p:set>
                                      <p:cBhvr override="childStyle">
                                        <p:cTn dur="1" fill="hold" display="0" masterRel="nextClick" afterEffect="1"/>
                                        <p:tgtEl>
                                          <p:spTgt spid="39"/>
                                        </p:tgtEl>
                                        <p:attrNameLst>
                                          <p:attrName>style.visibility</p:attrName>
                                        </p:attrNameLst>
                                      </p:cBhvr>
                                      <p:to>
                                        <p:strVal val="hidden"/>
                                      </p:to>
                                    </p:set>
                                  </p:subTnLst>
                                </p:cTn>
                              </p:par>
                            </p:childTnLst>
                          </p:cTn>
                        </p:par>
                        <p:par>
                          <p:cTn id="28" fill="hold">
                            <p:stCondLst>
                              <p:cond delay="5000"/>
                            </p:stCondLst>
                            <p:childTnLst>
                              <p:par>
                                <p:cTn id="29" presetID="53" presetClass="entr" presetSubtype="16" fill="hold" nodeType="after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p:cTn id="31" dur="1000" fill="hold"/>
                                        <p:tgtEl>
                                          <p:spTgt spid="40"/>
                                        </p:tgtEl>
                                        <p:attrNameLst>
                                          <p:attrName>ppt_w</p:attrName>
                                        </p:attrNameLst>
                                      </p:cBhvr>
                                      <p:tavLst>
                                        <p:tav tm="0">
                                          <p:val>
                                            <p:fltVal val="0"/>
                                          </p:val>
                                        </p:tav>
                                        <p:tav tm="100000">
                                          <p:val>
                                            <p:strVal val="#ppt_w"/>
                                          </p:val>
                                        </p:tav>
                                      </p:tavLst>
                                    </p:anim>
                                    <p:anim calcmode="lin" valueType="num">
                                      <p:cBhvr>
                                        <p:cTn id="32" dur="1000" fill="hold"/>
                                        <p:tgtEl>
                                          <p:spTgt spid="40"/>
                                        </p:tgtEl>
                                        <p:attrNameLst>
                                          <p:attrName>ppt_h</p:attrName>
                                        </p:attrNameLst>
                                      </p:cBhvr>
                                      <p:tavLst>
                                        <p:tav tm="0">
                                          <p:val>
                                            <p:fltVal val="0"/>
                                          </p:val>
                                        </p:tav>
                                        <p:tav tm="100000">
                                          <p:val>
                                            <p:strVal val="#ppt_h"/>
                                          </p:val>
                                        </p:tav>
                                      </p:tavLst>
                                    </p:anim>
                                    <p:animEffect transition="in" filter="fade">
                                      <p:cBhvr>
                                        <p:cTn id="33" dur="1000"/>
                                        <p:tgtEl>
                                          <p:spTgt spid="40"/>
                                        </p:tgtEl>
                                      </p:cBhvr>
                                    </p:animEffect>
                                  </p:childTnLst>
                                  <p:subTnLst>
                                    <p:set>
                                      <p:cBhvr override="childStyle">
                                        <p:cTn dur="1" fill="hold" display="0" masterRel="nextClick" afterEffect="1"/>
                                        <p:tgtEl>
                                          <p:spTgt spid="40"/>
                                        </p:tgtEl>
                                        <p:attrNameLst>
                                          <p:attrName>style.visibility</p:attrName>
                                        </p:attrNameLst>
                                      </p:cBhvr>
                                      <p:to>
                                        <p:strVal val="hidden"/>
                                      </p:to>
                                    </p:set>
                                  </p:subTnLst>
                                </p:cTn>
                              </p:par>
                            </p:childTnLst>
                          </p:cTn>
                        </p:par>
                        <p:par>
                          <p:cTn id="34" fill="hold">
                            <p:stCondLst>
                              <p:cond delay="6000"/>
                            </p:stCondLst>
                            <p:childTnLst>
                              <p:par>
                                <p:cTn id="35" presetID="53" presetClass="entr" presetSubtype="16" fill="hold" nodeType="after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p:cTn id="37" dur="500" fill="hold"/>
                                        <p:tgtEl>
                                          <p:spTgt spid="41"/>
                                        </p:tgtEl>
                                        <p:attrNameLst>
                                          <p:attrName>ppt_w</p:attrName>
                                        </p:attrNameLst>
                                      </p:cBhvr>
                                      <p:tavLst>
                                        <p:tav tm="0">
                                          <p:val>
                                            <p:fltVal val="0"/>
                                          </p:val>
                                        </p:tav>
                                        <p:tav tm="100000">
                                          <p:val>
                                            <p:strVal val="#ppt_w"/>
                                          </p:val>
                                        </p:tav>
                                      </p:tavLst>
                                    </p:anim>
                                    <p:anim calcmode="lin" valueType="num">
                                      <p:cBhvr>
                                        <p:cTn id="38" dur="500" fill="hold"/>
                                        <p:tgtEl>
                                          <p:spTgt spid="41"/>
                                        </p:tgtEl>
                                        <p:attrNameLst>
                                          <p:attrName>ppt_h</p:attrName>
                                        </p:attrNameLst>
                                      </p:cBhvr>
                                      <p:tavLst>
                                        <p:tav tm="0">
                                          <p:val>
                                            <p:fltVal val="0"/>
                                          </p:val>
                                        </p:tav>
                                        <p:tav tm="100000">
                                          <p:val>
                                            <p:strVal val="#ppt_h"/>
                                          </p:val>
                                        </p:tav>
                                      </p:tavLst>
                                    </p:anim>
                                    <p:animEffect transition="in" filter="fade">
                                      <p:cBhvr>
                                        <p:cTn id="3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33350"/>
            <a:ext cx="8839200" cy="1066800"/>
          </a:xfrm>
          <a:prstGeom prst="rect">
            <a:avLst/>
          </a:prstGeom>
          <a:gradFill>
            <a:gsLst>
              <a:gs pos="69000">
                <a:schemeClr val="tx1">
                  <a:lumMod val="95000"/>
                  <a:lumOff val="5000"/>
                </a:schemeClr>
              </a:gs>
              <a:gs pos="10000">
                <a:srgbClr val="EAEAEA"/>
              </a:gs>
            </a:gsLst>
            <a:path path="circle">
              <a:fillToRect l="100000" t="100000"/>
            </a:path>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152400" y="1352550"/>
            <a:ext cx="8839200" cy="0"/>
          </a:xfrm>
          <a:prstGeom prst="line">
            <a:avLst/>
          </a:prstGeom>
          <a:ln w="76200">
            <a:gradFill flip="none" rotWithShape="1">
              <a:gsLst>
                <a:gs pos="23000">
                  <a:srgbClr val="C00000"/>
                </a:gs>
                <a:gs pos="72000">
                  <a:schemeClr val="accent1">
                    <a:shade val="100000"/>
                    <a:satMod val="115000"/>
                  </a:schemeClr>
                </a:gs>
              </a:gsLst>
              <a:path path="shape">
                <a:fillToRect l="50000" t="50000" r="50000" b="50000"/>
              </a:path>
              <a:tileRect/>
            </a:gra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04800" y="361950"/>
            <a:ext cx="7543800" cy="707886"/>
          </a:xfrm>
          <a:prstGeom prst="rect">
            <a:avLst/>
          </a:prstGeom>
          <a:noFill/>
        </p:spPr>
        <p:txBody>
          <a:bodyPr wrap="square" rtlCol="0">
            <a:spAutoFit/>
          </a:bodyPr>
          <a:lstStyle/>
          <a:p>
            <a:r>
              <a:rPr lang="en-US" sz="4000" dirty="0">
                <a:solidFill>
                  <a:schemeClr val="bg1"/>
                </a:solidFill>
                <a:latin typeface="Times New Roman" panose="02020603050405020304" pitchFamily="18" charset="0"/>
                <a:cs typeface="Times New Roman" panose="02020603050405020304" pitchFamily="18" charset="0"/>
              </a:rPr>
              <a:t>Digital Submission Standards</a:t>
            </a:r>
            <a:endParaRPr lang="en-US" sz="4000" dirty="0">
              <a:latin typeface="Palatino Linotype" panose="02040502050505030304" pitchFamily="18" charset="0"/>
              <a:cs typeface="Aparajita" panose="020B0604020202020204" pitchFamily="34" charset="0"/>
            </a:endParaRPr>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3258" y="302894"/>
            <a:ext cx="1284301" cy="727713"/>
          </a:xfrm>
          <a:prstGeom prst="rect">
            <a:avLst/>
          </a:prstGeom>
        </p:spPr>
      </p:pic>
      <p:sp>
        <p:nvSpPr>
          <p:cNvPr id="6"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3" name="TextBox 2"/>
          <p:cNvSpPr txBox="1"/>
          <p:nvPr/>
        </p:nvSpPr>
        <p:spPr>
          <a:xfrm>
            <a:off x="457200" y="1657350"/>
            <a:ext cx="3048000" cy="1754326"/>
          </a:xfrm>
          <a:prstGeom prst="rect">
            <a:avLst/>
          </a:prstGeom>
          <a:noFill/>
        </p:spPr>
        <p:txBody>
          <a:bodyPr wrap="square" rtlCol="0">
            <a:spAutoFit/>
          </a:bodyPr>
          <a:lstStyle/>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File format</a:t>
            </a:r>
          </a:p>
          <a:p>
            <a:pPr marL="285750" indent="-285750">
              <a:buFont typeface="Arial" panose="020B0604020202020204" pitchFamily="34" charset="0"/>
              <a:buChar char="•"/>
            </a:pPr>
            <a:r>
              <a:rPr lang="en-US" dirty="0"/>
              <a:t>Layer Naming Standard</a:t>
            </a:r>
          </a:p>
          <a:p>
            <a:pPr marL="285750" indent="-285750">
              <a:buFont typeface="Arial" panose="020B0604020202020204" pitchFamily="34" charset="0"/>
              <a:buChar char="•"/>
            </a:pPr>
            <a:r>
              <a:rPr lang="en-US" dirty="0"/>
              <a:t>Map Projection</a:t>
            </a:r>
          </a:p>
          <a:p>
            <a:pPr marL="285750" indent="-285750">
              <a:buFont typeface="Arial" panose="020B0604020202020204" pitchFamily="34" charset="0"/>
              <a:buChar char="•"/>
            </a:pPr>
            <a:r>
              <a:rPr lang="en-US" dirty="0"/>
              <a:t>Line-work</a:t>
            </a:r>
          </a:p>
          <a:p>
            <a:endParaRPr lang="en-US" dirty="0"/>
          </a:p>
        </p:txBody>
      </p:sp>
      <p:pic>
        <p:nvPicPr>
          <p:cNvPr id="13" name="Picture 12"/>
          <p:cNvPicPr/>
          <p:nvPr/>
        </p:nvPicPr>
        <p:blipFill>
          <a:blip r:embed="rId4">
            <a:extLst>
              <a:ext uri="{28A0092B-C50C-407E-A947-70E740481C1C}">
                <a14:useLocalDpi xmlns:a14="http://schemas.microsoft.com/office/drawing/2010/main" val="0"/>
              </a:ext>
            </a:extLst>
          </a:blip>
          <a:stretch>
            <a:fillRect/>
          </a:stretch>
        </p:blipFill>
        <p:spPr>
          <a:xfrm>
            <a:off x="4191000" y="1809750"/>
            <a:ext cx="1621155" cy="64579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51535" y="1965593"/>
            <a:ext cx="5022328" cy="2286953"/>
          </a:xfrm>
          <a:prstGeom prst="rect">
            <a:avLst/>
          </a:prstGeom>
          <a:ln>
            <a:noFill/>
          </a:ln>
          <a:effectLst>
            <a:softEdge rad="112500"/>
          </a:effectLst>
        </p:spPr>
      </p:pic>
      <p:sp>
        <p:nvSpPr>
          <p:cNvPr id="2" name="TextBox 1"/>
          <p:cNvSpPr txBox="1"/>
          <p:nvPr/>
        </p:nvSpPr>
        <p:spPr>
          <a:xfrm>
            <a:off x="2590800" y="1733550"/>
            <a:ext cx="457200" cy="369332"/>
          </a:xfrm>
          <a:prstGeom prst="rect">
            <a:avLst/>
          </a:prstGeom>
          <a:noFill/>
        </p:spPr>
        <p:txBody>
          <a:bodyPr wrap="square" rtlCol="0">
            <a:spAutoFit/>
          </a:bodyPr>
          <a:lstStyle/>
          <a:p>
            <a:endParaRPr lang="en-US" dirty="0"/>
          </a:p>
        </p:txBody>
      </p:sp>
      <p:sp>
        <p:nvSpPr>
          <p:cNvPr id="8" name="TextBox 7"/>
          <p:cNvSpPr txBox="1"/>
          <p:nvPr/>
        </p:nvSpPr>
        <p:spPr>
          <a:xfrm>
            <a:off x="3886200" y="2673012"/>
            <a:ext cx="3505200" cy="1200329"/>
          </a:xfrm>
          <a:prstGeom prst="rect">
            <a:avLst/>
          </a:prstGeom>
        </p:spPr>
        <p:style>
          <a:lnRef idx="3">
            <a:schemeClr val="lt1"/>
          </a:lnRef>
          <a:fillRef idx="1">
            <a:schemeClr val="dk1"/>
          </a:fillRef>
          <a:effectRef idx="1">
            <a:schemeClr val="dk1"/>
          </a:effectRef>
          <a:fontRef idx="minor">
            <a:schemeClr val="lt1"/>
          </a:fontRef>
        </p:style>
        <p:txBody>
          <a:bodyPr wrap="square" rtlCol="0">
            <a:spAutoFit/>
          </a:bodyPr>
          <a:lstStyle/>
          <a:p>
            <a:r>
              <a:rPr lang="en-US" dirty="0"/>
              <a:t>California coordinate system, CCS83 Zone 6 utilizing the NAD 83 (NSRS2011) adjustment, and the published epoch of 2010.00</a:t>
            </a:r>
          </a:p>
        </p:txBody>
      </p:sp>
      <p:sp>
        <p:nvSpPr>
          <p:cNvPr id="20" name="Title 1"/>
          <p:cNvSpPr txBox="1">
            <a:spLocks/>
          </p:cNvSpPr>
          <p:nvPr/>
        </p:nvSpPr>
        <p:spPr>
          <a:xfrm>
            <a:off x="7826112" y="975868"/>
            <a:ext cx="878592" cy="238256"/>
          </a:xfrm>
          <a:prstGeom prst="rect">
            <a:avLst/>
          </a:prstGeom>
          <a:effectLst>
            <a:softEdge rad="0"/>
          </a:effectLst>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200" dirty="0">
                <a:solidFill>
                  <a:srgbClr val="FFAA00"/>
                </a:solidFill>
                <a:effectLst>
                  <a:glow>
                    <a:schemeClr val="accent1">
                      <a:alpha val="40000"/>
                    </a:schemeClr>
                  </a:glow>
                </a:effectLst>
                <a:latin typeface="Times New Roman" panose="02020603050405020304" pitchFamily="18" charset="0"/>
                <a:cs typeface="Times New Roman" panose="02020603050405020304" pitchFamily="18" charset="0"/>
              </a:rPr>
              <a:t>CATCH</a:t>
            </a:r>
          </a:p>
        </p:txBody>
      </p:sp>
      <p:pic>
        <p:nvPicPr>
          <p:cNvPr id="22" name="Picture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86200" y="1918216"/>
            <a:ext cx="2844330" cy="2233683"/>
          </a:xfrm>
          <a:prstGeom prst="rect">
            <a:avLst/>
          </a:prstGeom>
          <a:ln>
            <a:noFill/>
          </a:ln>
          <a:effectLst>
            <a:outerShdw blurRad="292100" dist="139700" dir="2700000" algn="tl" rotWithShape="0">
              <a:srgbClr val="333333">
                <a:alpha val="65000"/>
              </a:srgbClr>
            </a:outerShdw>
          </a:effectLst>
        </p:spPr>
      </p:pic>
      <p:pic>
        <p:nvPicPr>
          <p:cNvPr id="16" name="Picture 1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52400" y="4248150"/>
            <a:ext cx="838200" cy="838200"/>
          </a:xfrm>
          <a:prstGeom prst="rect">
            <a:avLst/>
          </a:prstGeom>
        </p:spPr>
      </p:pic>
    </p:spTree>
    <p:extLst>
      <p:ext uri="{BB962C8B-B14F-4D97-AF65-F5344CB8AC3E}">
        <p14:creationId xmlns:p14="http://schemas.microsoft.com/office/powerpoint/2010/main" val="590272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53" presetClass="entr" presetSubtype="16" fill="hold" nodeType="withEffect">
                                  <p:stCondLst>
                                    <p:cond delay="0"/>
                                  </p:stCondLst>
                                  <p:childTnLst>
                                    <p:set>
                                      <p:cBhvr>
                                        <p:cTn id="8" dur="1" fill="hold">
                                          <p:stCondLst>
                                            <p:cond delay="0"/>
                                          </p:stCondLst>
                                        </p:cTn>
                                        <p:tgtEl>
                                          <p:spTgt spid="13"/>
                                        </p:tgtEl>
                                        <p:attrNameLst>
                                          <p:attrName>style.visibility</p:attrName>
                                        </p:attrNameLst>
                                      </p:cBhvr>
                                      <p:to>
                                        <p:strVal val="visible"/>
                                      </p:to>
                                    </p:set>
                                    <p:anim calcmode="lin" valueType="num">
                                      <p:cBhvr>
                                        <p:cTn id="9" dur="500" fill="hold"/>
                                        <p:tgtEl>
                                          <p:spTgt spid="13"/>
                                        </p:tgtEl>
                                        <p:attrNameLst>
                                          <p:attrName>ppt_w</p:attrName>
                                        </p:attrNameLst>
                                      </p:cBhvr>
                                      <p:tavLst>
                                        <p:tav tm="0">
                                          <p:val>
                                            <p:fltVal val="0"/>
                                          </p:val>
                                        </p:tav>
                                        <p:tav tm="100000">
                                          <p:val>
                                            <p:strVal val="#ppt_w"/>
                                          </p:val>
                                        </p:tav>
                                      </p:tavLst>
                                    </p:anim>
                                    <p:anim calcmode="lin" valueType="num">
                                      <p:cBhvr>
                                        <p:cTn id="10" dur="500" fill="hold"/>
                                        <p:tgtEl>
                                          <p:spTgt spid="13"/>
                                        </p:tgtEl>
                                        <p:attrNameLst>
                                          <p:attrName>ppt_h</p:attrName>
                                        </p:attrNameLst>
                                      </p:cBhvr>
                                      <p:tavLst>
                                        <p:tav tm="0">
                                          <p:val>
                                            <p:fltVal val="0"/>
                                          </p:val>
                                        </p:tav>
                                        <p:tav tm="100000">
                                          <p:val>
                                            <p:strVal val="#ppt_h"/>
                                          </p:val>
                                        </p:tav>
                                      </p:tavLst>
                                    </p:anim>
                                    <p:animEffect transition="in" filter="fade">
                                      <p:cBhvr>
                                        <p:cTn id="11" dur="500"/>
                                        <p:tgtEl>
                                          <p:spTgt spid="13"/>
                                        </p:tgtEl>
                                      </p:cBhvr>
                                    </p:animEffect>
                                  </p:childTnLst>
                                  <p:subTnLst>
                                    <p:set>
                                      <p:cBhvr override="childStyle">
                                        <p:cTn dur="1" fill="hold" display="0" masterRel="nextClick" afterEffect="1"/>
                                        <p:tgtEl>
                                          <p:spTgt spid="13"/>
                                        </p:tgtEl>
                                        <p:attrNameLst>
                                          <p:attrName>style.visibility</p:attrName>
                                        </p:attrNameLst>
                                      </p:cBhvr>
                                      <p:to>
                                        <p:strVal val="hidden"/>
                                      </p:to>
                                    </p:set>
                                  </p:sub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childTnLst>
                                </p:cTn>
                              </p:par>
                              <p:par>
                                <p:cTn id="16" presetID="6" presetClass="entr" presetSubtype="16"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circle(in)">
                                      <p:cBhvr>
                                        <p:cTn id="18" dur="500"/>
                                        <p:tgtEl>
                                          <p:spTgt spid="4"/>
                                        </p:tgtEl>
                                      </p:cBhvr>
                                    </p:animEffec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par>
                                <p:cTn id="23" presetID="2" presetClass="entr" presetSubtype="4"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33350"/>
            <a:ext cx="8839200" cy="1066800"/>
          </a:xfrm>
          <a:prstGeom prst="rect">
            <a:avLst/>
          </a:prstGeom>
          <a:gradFill>
            <a:gsLst>
              <a:gs pos="69000">
                <a:schemeClr val="tx1">
                  <a:lumMod val="95000"/>
                  <a:lumOff val="5000"/>
                </a:schemeClr>
              </a:gs>
              <a:gs pos="10000">
                <a:srgbClr val="EAEAEA"/>
              </a:gs>
            </a:gsLst>
            <a:path path="circle">
              <a:fillToRect l="100000" t="100000"/>
            </a:path>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152400" y="1352550"/>
            <a:ext cx="8839200" cy="0"/>
          </a:xfrm>
          <a:prstGeom prst="line">
            <a:avLst/>
          </a:prstGeom>
          <a:ln w="76200">
            <a:gradFill flip="none" rotWithShape="1">
              <a:gsLst>
                <a:gs pos="23000">
                  <a:srgbClr val="C00000"/>
                </a:gs>
                <a:gs pos="72000">
                  <a:schemeClr val="accent1">
                    <a:shade val="100000"/>
                    <a:satMod val="115000"/>
                  </a:schemeClr>
                </a:gs>
              </a:gsLst>
              <a:path path="shape">
                <a:fillToRect l="50000" t="50000" r="50000" b="50000"/>
              </a:path>
              <a:tileRect/>
            </a:gra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04800" y="361950"/>
            <a:ext cx="7772400" cy="584775"/>
          </a:xfrm>
          <a:prstGeom prst="rect">
            <a:avLst/>
          </a:prstGeom>
          <a:noFill/>
        </p:spPr>
        <p:txBody>
          <a:bodyPr wrap="square" rtlCol="0">
            <a:spAutoFit/>
          </a:bodyPr>
          <a:lstStyle/>
          <a:p>
            <a:r>
              <a:rPr lang="en-US" sz="3200" dirty="0">
                <a:solidFill>
                  <a:schemeClr val="bg1"/>
                </a:solidFill>
                <a:latin typeface="Times New Roman" panose="02020603050405020304" pitchFamily="18" charset="0"/>
                <a:cs typeface="Times New Roman" panose="02020603050405020304" pitchFamily="18" charset="0"/>
              </a:rPr>
              <a:t>Parcel Fabric “Topology  Rules”</a:t>
            </a:r>
            <a:endParaRPr lang="en-US" sz="3200" dirty="0">
              <a:latin typeface="Palatino Linotype" panose="02040502050505030304" pitchFamily="18" charset="0"/>
              <a:cs typeface="Aparajita" panose="020B0604020202020204" pitchFamily="34" charset="0"/>
            </a:endParaRPr>
          </a:p>
        </p:txBody>
      </p:sp>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3258" y="302894"/>
            <a:ext cx="1284301" cy="727713"/>
          </a:xfrm>
          <a:prstGeom prst="rect">
            <a:avLst/>
          </a:prstGeom>
        </p:spPr>
      </p:pic>
      <p:sp>
        <p:nvSpPr>
          <p:cNvPr id="18" name="Text Placeholder 3"/>
          <p:cNvSpPr txBox="1">
            <a:spLocks/>
          </p:cNvSpPr>
          <p:nvPr/>
        </p:nvSpPr>
        <p:spPr>
          <a:xfrm>
            <a:off x="2183492" y="1801068"/>
            <a:ext cx="2030588" cy="4572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1800" dirty="0">
                <a:latin typeface="Times New Roman" panose="02020603050405020304" pitchFamily="18" charset="0"/>
                <a:cs typeface="Times New Roman" panose="02020603050405020304" pitchFamily="18" charset="0"/>
              </a:rPr>
              <a:t>Self Overlap</a:t>
            </a:r>
          </a:p>
          <a:p>
            <a:pPr marL="0" indent="0">
              <a:buNone/>
            </a:pPr>
            <a:endParaRPr lang="en-US" sz="1200" dirty="0"/>
          </a:p>
        </p:txBody>
      </p:sp>
      <p:sp>
        <p:nvSpPr>
          <p:cNvPr id="35" name="Text Placeholder 3"/>
          <p:cNvSpPr txBox="1">
            <a:spLocks/>
          </p:cNvSpPr>
          <p:nvPr/>
        </p:nvSpPr>
        <p:spPr>
          <a:xfrm>
            <a:off x="2190743" y="1798316"/>
            <a:ext cx="2030588" cy="4572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1800" dirty="0">
                <a:latin typeface="Times New Roman" panose="02020603050405020304" pitchFamily="18" charset="0"/>
                <a:cs typeface="Times New Roman" panose="02020603050405020304" pitchFamily="18" charset="0"/>
              </a:rPr>
              <a:t>Self Intersect</a:t>
            </a:r>
          </a:p>
          <a:p>
            <a:pPr marL="0" indent="0">
              <a:buNone/>
            </a:pPr>
            <a:endParaRPr lang="en-US" sz="1200" dirty="0"/>
          </a:p>
        </p:txBody>
      </p:sp>
      <p:sp>
        <p:nvSpPr>
          <p:cNvPr id="36" name="Text Placeholder 3"/>
          <p:cNvSpPr txBox="1">
            <a:spLocks/>
          </p:cNvSpPr>
          <p:nvPr/>
        </p:nvSpPr>
        <p:spPr>
          <a:xfrm>
            <a:off x="2197994" y="1801068"/>
            <a:ext cx="2030588" cy="4572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1800" dirty="0">
                <a:latin typeface="Times New Roman" panose="02020603050405020304" pitchFamily="18" charset="0"/>
                <a:cs typeface="Times New Roman" panose="02020603050405020304" pitchFamily="18" charset="0"/>
              </a:rPr>
              <a:t>Single Part</a:t>
            </a:r>
          </a:p>
          <a:p>
            <a:pPr marL="0" indent="0">
              <a:buNone/>
            </a:pPr>
            <a:endParaRPr lang="en-US" sz="1200" dirty="0"/>
          </a:p>
        </p:txBody>
      </p:sp>
      <p:sp>
        <p:nvSpPr>
          <p:cNvPr id="37" name="Text Placeholder 3"/>
          <p:cNvSpPr txBox="1">
            <a:spLocks/>
          </p:cNvSpPr>
          <p:nvPr/>
        </p:nvSpPr>
        <p:spPr>
          <a:xfrm>
            <a:off x="1177652" y="1796796"/>
            <a:ext cx="3005948" cy="4572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1800" dirty="0">
                <a:latin typeface="Times New Roman" panose="02020603050405020304" pitchFamily="18" charset="0"/>
                <a:cs typeface="Times New Roman" panose="02020603050405020304" pitchFamily="18" charset="0"/>
              </a:rPr>
              <a:t>Intersect or Touch Interior</a:t>
            </a:r>
          </a:p>
          <a:p>
            <a:pPr marL="0" indent="0">
              <a:buNone/>
            </a:pPr>
            <a:endParaRPr lang="en-US" sz="1200" dirty="0"/>
          </a:p>
        </p:txBody>
      </p:sp>
      <p:sp>
        <p:nvSpPr>
          <p:cNvPr id="38" name="Text Placeholder 3"/>
          <p:cNvSpPr txBox="1">
            <a:spLocks/>
          </p:cNvSpPr>
          <p:nvPr/>
        </p:nvSpPr>
        <p:spPr>
          <a:xfrm>
            <a:off x="1182700" y="1793233"/>
            <a:ext cx="2030588" cy="4572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1800" dirty="0">
                <a:latin typeface="Times New Roman" panose="02020603050405020304" pitchFamily="18" charset="0"/>
                <a:cs typeface="Times New Roman" panose="02020603050405020304" pitchFamily="18" charset="0"/>
              </a:rPr>
              <a:t>Covered By Line </a:t>
            </a:r>
          </a:p>
          <a:p>
            <a:pPr marL="0" indent="0">
              <a:buNone/>
            </a:pPr>
            <a:endParaRPr lang="en-US" sz="1200" dirty="0"/>
          </a:p>
        </p:txBody>
      </p:sp>
      <p:sp>
        <p:nvSpPr>
          <p:cNvPr id="39" name="Text Placeholder 3"/>
          <p:cNvSpPr txBox="1">
            <a:spLocks/>
          </p:cNvSpPr>
          <p:nvPr/>
        </p:nvSpPr>
        <p:spPr>
          <a:xfrm>
            <a:off x="1194659" y="1795564"/>
            <a:ext cx="2389994" cy="4572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1800" dirty="0">
                <a:latin typeface="Times New Roman" panose="02020603050405020304" pitchFamily="18" charset="0"/>
                <a:cs typeface="Times New Roman" panose="02020603050405020304" pitchFamily="18" charset="0"/>
              </a:rPr>
              <a:t>Covered By Polygon </a:t>
            </a:r>
          </a:p>
          <a:p>
            <a:pPr marL="0" indent="0">
              <a:buNone/>
            </a:pPr>
            <a:endParaRPr lang="en-US" sz="1200" dirty="0"/>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27293" y="1586183"/>
            <a:ext cx="3365862" cy="3282640"/>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30525" y="1562802"/>
            <a:ext cx="3364992" cy="3282019"/>
          </a:xfrm>
          <a:prstGeom prst="rect">
            <a:avLst/>
          </a:prstGeom>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28163" y="1538800"/>
            <a:ext cx="3364992" cy="3235924"/>
          </a:xfrm>
          <a:prstGeom prst="rect">
            <a:avLst/>
          </a:prstGeom>
        </p:spPr>
      </p:pic>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824931" y="1567410"/>
            <a:ext cx="3364992" cy="3272801"/>
          </a:xfrm>
          <a:prstGeom prst="rect">
            <a:avLst/>
          </a:prstGeom>
        </p:spPr>
      </p:pic>
      <p:pic>
        <p:nvPicPr>
          <p:cNvPr id="10" name="Picture 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849059" y="1562800"/>
            <a:ext cx="3364992" cy="3245796"/>
          </a:xfrm>
          <a:prstGeom prst="rect">
            <a:avLst/>
          </a:prstGeom>
        </p:spPr>
      </p:pic>
      <p:pic>
        <p:nvPicPr>
          <p:cNvPr id="11" name="Picture 1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843465" y="1545425"/>
            <a:ext cx="3364992" cy="3327603"/>
          </a:xfrm>
          <a:prstGeom prst="rect">
            <a:avLst/>
          </a:prstGeom>
        </p:spPr>
      </p:pic>
      <p:sp>
        <p:nvSpPr>
          <p:cNvPr id="21" name="Title 1"/>
          <p:cNvSpPr txBox="1">
            <a:spLocks/>
          </p:cNvSpPr>
          <p:nvPr/>
        </p:nvSpPr>
        <p:spPr>
          <a:xfrm>
            <a:off x="7826112" y="975868"/>
            <a:ext cx="878592" cy="238256"/>
          </a:xfrm>
          <a:prstGeom prst="rect">
            <a:avLst/>
          </a:prstGeom>
          <a:effectLst>
            <a:softEdge rad="0"/>
          </a:effectLst>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200" dirty="0">
                <a:solidFill>
                  <a:srgbClr val="FFAA00"/>
                </a:solidFill>
                <a:effectLst>
                  <a:glow>
                    <a:schemeClr val="accent1">
                      <a:alpha val="40000"/>
                    </a:schemeClr>
                  </a:glow>
                </a:effectLst>
                <a:latin typeface="Times New Roman" panose="02020603050405020304" pitchFamily="18" charset="0"/>
                <a:cs typeface="Times New Roman" panose="02020603050405020304" pitchFamily="18" charset="0"/>
              </a:rPr>
              <a:t>CATCH</a:t>
            </a:r>
          </a:p>
        </p:txBody>
      </p:sp>
      <p:pic>
        <p:nvPicPr>
          <p:cNvPr id="22" name="Picture 2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52400" y="4248150"/>
            <a:ext cx="838200" cy="838200"/>
          </a:xfrm>
          <a:prstGeom prst="rect">
            <a:avLst/>
          </a:prstGeom>
        </p:spPr>
      </p:pic>
    </p:spTree>
    <p:extLst>
      <p:ext uri="{BB962C8B-B14F-4D97-AF65-F5344CB8AC3E}">
        <p14:creationId xmlns:p14="http://schemas.microsoft.com/office/powerpoint/2010/main" val="2633472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 calcmode="lin" valueType="num">
                                      <p:cBhvr additive="base">
                                        <p:cTn id="7"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
                                            <p:txEl>
                                              <p:pRg st="0" end="0"/>
                                            </p:txEl>
                                          </p:spTgt>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18">
                                            <p:txEl>
                                              <p:pRg st="0" end="0"/>
                                            </p:txEl>
                                          </p:spTgt>
                                        </p:tgtEl>
                                        <p:attrNameLst>
                                          <p:attrName>style.visibility</p:attrName>
                                        </p:attrNameLst>
                                      </p:cBhvr>
                                      <p:to>
                                        <p:strVal val="hidden"/>
                                      </p:to>
                                    </p:set>
                                  </p:sub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5">
                                            <p:txEl>
                                              <p:pRg st="0" end="0"/>
                                            </p:txEl>
                                          </p:spTgt>
                                        </p:tgtEl>
                                        <p:attrNameLst>
                                          <p:attrName>style.visibility</p:attrName>
                                        </p:attrNameLst>
                                      </p:cBhvr>
                                      <p:to>
                                        <p:strVal val="visible"/>
                                      </p:to>
                                    </p:set>
                                    <p:anim calcmode="lin" valueType="num">
                                      <p:cBhvr additive="base">
                                        <p:cTn id="17"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5">
                                            <p:txEl>
                                              <p:pRg st="0" end="0"/>
                                            </p:txEl>
                                          </p:spTgt>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35">
                                            <p:txEl>
                                              <p:pRg st="0" end="0"/>
                                            </p:txEl>
                                          </p:spTgt>
                                        </p:tgtEl>
                                        <p:attrNameLst>
                                          <p:attrName>style.visibility</p:attrName>
                                        </p:attrNameLst>
                                      </p:cBhvr>
                                      <p:to>
                                        <p:strVal val="hidden"/>
                                      </p:to>
                                    </p:set>
                                  </p:subTnLst>
                                </p:cTn>
                              </p:par>
                              <p:par>
                                <p:cTn id="19" presetID="2" presetClass="entr" presetSubtype="4"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6">
                                            <p:txEl>
                                              <p:pRg st="0" end="0"/>
                                            </p:txEl>
                                          </p:spTgt>
                                        </p:tgtEl>
                                        <p:attrNameLst>
                                          <p:attrName>style.visibility</p:attrName>
                                        </p:attrNameLst>
                                      </p:cBhvr>
                                      <p:to>
                                        <p:strVal val="visible"/>
                                      </p:to>
                                    </p:set>
                                    <p:anim calcmode="lin" valueType="num">
                                      <p:cBhvr additive="base">
                                        <p:cTn id="27"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6">
                                            <p:txEl>
                                              <p:pRg st="0" end="0"/>
                                            </p:txEl>
                                          </p:spTgt>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36">
                                            <p:txEl>
                                              <p:pRg st="0" end="0"/>
                                            </p:txEl>
                                          </p:spTgt>
                                        </p:tgtEl>
                                        <p:attrNameLst>
                                          <p:attrName>style.visibility</p:attrName>
                                        </p:attrNameLst>
                                      </p:cBhvr>
                                      <p:to>
                                        <p:strVal val="hidden"/>
                                      </p:to>
                                    </p:set>
                                  </p:subTnLst>
                                </p:cTn>
                              </p:par>
                              <p:par>
                                <p:cTn id="29" presetID="2" presetClass="entr" presetSubtype="4" fill="hold"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7">
                                            <p:txEl>
                                              <p:pRg st="0" end="0"/>
                                            </p:txEl>
                                          </p:spTgt>
                                        </p:tgtEl>
                                        <p:attrNameLst>
                                          <p:attrName>style.visibility</p:attrName>
                                        </p:attrNameLst>
                                      </p:cBhvr>
                                      <p:to>
                                        <p:strVal val="visible"/>
                                      </p:to>
                                    </p:set>
                                    <p:anim calcmode="lin" valueType="num">
                                      <p:cBhvr additive="base">
                                        <p:cTn id="37" dur="500" fill="hold"/>
                                        <p:tgtEl>
                                          <p:spTgt spid="37">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7">
                                            <p:txEl>
                                              <p:pRg st="0" end="0"/>
                                            </p:txEl>
                                          </p:spTgt>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37">
                                            <p:txEl>
                                              <p:pRg st="0" end="0"/>
                                            </p:txEl>
                                          </p:spTgt>
                                        </p:tgtEl>
                                        <p:attrNameLst>
                                          <p:attrName>style.visibility</p:attrName>
                                        </p:attrNameLst>
                                      </p:cBhvr>
                                      <p:to>
                                        <p:strVal val="hidden"/>
                                      </p:to>
                                    </p:set>
                                  </p:subTnLst>
                                </p:cTn>
                              </p:par>
                              <p:par>
                                <p:cTn id="39" presetID="2" presetClass="entr" presetSubtype="4" fill="hold" nodeType="with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ppt_x"/>
                                          </p:val>
                                        </p:tav>
                                        <p:tav tm="100000">
                                          <p:val>
                                            <p:strVal val="#ppt_x"/>
                                          </p:val>
                                        </p:tav>
                                      </p:tavLst>
                                    </p:anim>
                                    <p:anim calcmode="lin" valueType="num">
                                      <p:cBhvr additive="base">
                                        <p:cTn id="42" dur="500" fill="hold"/>
                                        <p:tgtEl>
                                          <p:spTgt spid="8"/>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38">
                                            <p:txEl>
                                              <p:pRg st="0" end="0"/>
                                            </p:txEl>
                                          </p:spTgt>
                                        </p:tgtEl>
                                        <p:attrNameLst>
                                          <p:attrName>style.visibility</p:attrName>
                                        </p:attrNameLst>
                                      </p:cBhvr>
                                      <p:to>
                                        <p:strVal val="visible"/>
                                      </p:to>
                                    </p:set>
                                    <p:anim calcmode="lin" valueType="num">
                                      <p:cBhvr additive="base">
                                        <p:cTn id="47"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8">
                                            <p:txEl>
                                              <p:pRg st="0" end="0"/>
                                            </p:txEl>
                                          </p:spTgt>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38">
                                            <p:txEl>
                                              <p:pRg st="0" end="0"/>
                                            </p:txEl>
                                          </p:spTgt>
                                        </p:tgtEl>
                                        <p:attrNameLst>
                                          <p:attrName>style.visibility</p:attrName>
                                        </p:attrNameLst>
                                      </p:cBhvr>
                                      <p:to>
                                        <p:strVal val="hidden"/>
                                      </p:to>
                                    </p:set>
                                  </p:subTnLst>
                                </p:cTn>
                              </p:par>
                              <p:par>
                                <p:cTn id="49" presetID="2" presetClass="entr" presetSubtype="4" fill="hold" nodeType="with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ppt_x"/>
                                          </p:val>
                                        </p:tav>
                                        <p:tav tm="100000">
                                          <p:val>
                                            <p:strVal val="#ppt_x"/>
                                          </p:val>
                                        </p:tav>
                                      </p:tavLst>
                                    </p:anim>
                                    <p:anim calcmode="lin" valueType="num">
                                      <p:cBhvr additive="base">
                                        <p:cTn id="52" dur="500" fill="hold"/>
                                        <p:tgtEl>
                                          <p:spTgt spid="10"/>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39">
                                            <p:txEl>
                                              <p:pRg st="0" end="0"/>
                                            </p:txEl>
                                          </p:spTgt>
                                        </p:tgtEl>
                                        <p:attrNameLst>
                                          <p:attrName>style.visibility</p:attrName>
                                        </p:attrNameLst>
                                      </p:cBhvr>
                                      <p:to>
                                        <p:strVal val="visible"/>
                                      </p:to>
                                    </p:set>
                                    <p:anim calcmode="lin" valueType="num">
                                      <p:cBhvr additive="base">
                                        <p:cTn id="57"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39">
                                            <p:txEl>
                                              <p:pRg st="0" end="0"/>
                                            </p:txEl>
                                          </p:spTgt>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39">
                                            <p:txEl>
                                              <p:pRg st="0" end="0"/>
                                            </p:txEl>
                                          </p:spTgt>
                                        </p:tgtEl>
                                        <p:attrNameLst>
                                          <p:attrName>style.visibility</p:attrName>
                                        </p:attrNameLst>
                                      </p:cBhvr>
                                      <p:to>
                                        <p:strVal val="hidden"/>
                                      </p:to>
                                    </p:set>
                                  </p:subTnLst>
                                </p:cTn>
                              </p:par>
                              <p:par>
                                <p:cTn id="59" presetID="2" presetClass="entr" presetSubtype="4" fill="hold" nodeType="with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500" fill="hold"/>
                                        <p:tgtEl>
                                          <p:spTgt spid="11"/>
                                        </p:tgtEl>
                                        <p:attrNameLst>
                                          <p:attrName>ppt_x</p:attrName>
                                        </p:attrNameLst>
                                      </p:cBhvr>
                                      <p:tavLst>
                                        <p:tav tm="0">
                                          <p:val>
                                            <p:strVal val="#ppt_x"/>
                                          </p:val>
                                        </p:tav>
                                        <p:tav tm="100000">
                                          <p:val>
                                            <p:strVal val="#ppt_x"/>
                                          </p:val>
                                        </p:tav>
                                      </p:tavLst>
                                    </p:anim>
                                    <p:anim calcmode="lin" valueType="num">
                                      <p:cBhvr additive="base">
                                        <p:cTn id="62" dur="500" fill="hold"/>
                                        <p:tgtEl>
                                          <p:spTgt spid="11"/>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33350"/>
            <a:ext cx="8839200" cy="1066800"/>
          </a:xfrm>
          <a:prstGeom prst="rect">
            <a:avLst/>
          </a:prstGeom>
          <a:gradFill>
            <a:gsLst>
              <a:gs pos="69000">
                <a:schemeClr val="tx1">
                  <a:lumMod val="95000"/>
                  <a:lumOff val="5000"/>
                </a:schemeClr>
              </a:gs>
              <a:gs pos="10000">
                <a:srgbClr val="EAEAEA"/>
              </a:gs>
            </a:gsLst>
            <a:path path="circle">
              <a:fillToRect l="100000" t="100000"/>
            </a:path>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152400" y="1352550"/>
            <a:ext cx="8839200" cy="0"/>
          </a:xfrm>
          <a:prstGeom prst="line">
            <a:avLst/>
          </a:prstGeom>
          <a:ln w="76200">
            <a:gradFill flip="none" rotWithShape="1">
              <a:gsLst>
                <a:gs pos="23000">
                  <a:srgbClr val="C00000"/>
                </a:gs>
                <a:gs pos="72000">
                  <a:schemeClr val="accent1">
                    <a:shade val="100000"/>
                    <a:satMod val="115000"/>
                  </a:schemeClr>
                </a:gs>
              </a:gsLst>
              <a:path path="shape">
                <a:fillToRect l="50000" t="50000" r="50000" b="50000"/>
              </a:path>
              <a:tileRect/>
            </a:gra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04800" y="361950"/>
            <a:ext cx="7162800" cy="707886"/>
          </a:xfrm>
          <a:prstGeom prst="rect">
            <a:avLst/>
          </a:prstGeom>
          <a:noFill/>
        </p:spPr>
        <p:txBody>
          <a:bodyPr wrap="square" rtlCol="0">
            <a:spAutoFit/>
          </a:bodyPr>
          <a:lstStyle/>
          <a:p>
            <a:r>
              <a:rPr lang="en-US" sz="4000" dirty="0">
                <a:solidFill>
                  <a:schemeClr val="bg1"/>
                </a:solidFill>
                <a:latin typeface="Times New Roman" panose="02020603050405020304" pitchFamily="18" charset="0"/>
                <a:cs typeface="Times New Roman" panose="02020603050405020304" pitchFamily="18" charset="0"/>
              </a:rPr>
              <a:t>CATCH Online!  </a:t>
            </a:r>
            <a:endParaRPr lang="en-US" sz="4000" dirty="0">
              <a:latin typeface="Palatino Linotype" panose="02040502050505030304" pitchFamily="18" charset="0"/>
              <a:cs typeface="Aparajita" panose="020B0604020202020204" pitchFamily="34" charset="0"/>
            </a:endParaRPr>
          </a:p>
        </p:txBody>
      </p:sp>
      <p:sp>
        <p:nvSpPr>
          <p:cNvPr id="11" name="Text Placeholder 5"/>
          <p:cNvSpPr txBox="1">
            <a:spLocks/>
          </p:cNvSpPr>
          <p:nvPr/>
        </p:nvSpPr>
        <p:spPr>
          <a:xfrm>
            <a:off x="629841" y="1543050"/>
            <a:ext cx="3606403" cy="285869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1"/>
            <a:endParaRPr lang="en-US" sz="1800" dirty="0">
              <a:latin typeface="Times New Roman" panose="02020603050405020304" pitchFamily="18" charset="0"/>
              <a:cs typeface="Times New Roman" panose="02020603050405020304" pitchFamily="18" charset="0"/>
            </a:endParaRPr>
          </a:p>
          <a:p>
            <a:pPr marL="557213" lvl="1" indent="-214313">
              <a:buFont typeface="Wingdings" panose="05000000000000000000" pitchFamily="2" charset="2"/>
              <a:buChar char="§"/>
            </a:pPr>
            <a:endParaRPr lang="en-US" dirty="0"/>
          </a:p>
          <a:p>
            <a:pPr marL="214313" indent="-214313">
              <a:buFont typeface="Wingdings" panose="05000000000000000000" pitchFamily="2" charset="2"/>
              <a:buChar char="§"/>
            </a:pPr>
            <a:endParaRPr lang="en-US" dirty="0"/>
          </a:p>
        </p:txBody>
      </p:sp>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3258" y="302894"/>
            <a:ext cx="1284301" cy="727713"/>
          </a:xfrm>
          <a:prstGeom prst="rect">
            <a:avLst/>
          </a:prstGeom>
        </p:spPr>
      </p:pic>
      <p:sp>
        <p:nvSpPr>
          <p:cNvPr id="6" name="Rectangle 2"/>
          <p:cNvSpPr>
            <a:spLocks noChangeArrowheads="1"/>
          </p:cNvSpPr>
          <p:nvPr/>
        </p:nvSpPr>
        <p:spPr bwMode="auto">
          <a:xfrm>
            <a:off x="3335338" y="117157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pic>
        <p:nvPicPr>
          <p:cNvPr id="10" name="Picture 9"/>
          <p:cNvPicPr/>
          <p:nvPr/>
        </p:nvPicPr>
        <p:blipFill>
          <a:blip r:embed="rId4" cstate="print">
            <a:extLst>
              <a:ext uri="{28A0092B-C50C-407E-A947-70E740481C1C}">
                <a14:useLocalDpi xmlns:a14="http://schemas.microsoft.com/office/drawing/2010/main" val="0"/>
              </a:ext>
            </a:extLst>
          </a:blip>
          <a:srcRect/>
          <a:stretch/>
        </p:blipFill>
        <p:spPr>
          <a:xfrm>
            <a:off x="164800" y="1341118"/>
            <a:ext cx="8742759" cy="3648212"/>
          </a:xfrm>
          <a:prstGeom prst="rect">
            <a:avLst/>
          </a:prstGeom>
          <a:ln>
            <a:noFill/>
          </a:ln>
          <a:effectLst>
            <a:outerShdw blurRad="292100" dist="139700" dir="2700000" algn="tl" rotWithShape="0">
              <a:srgbClr val="333333">
                <a:alpha val="65000"/>
              </a:srgbClr>
            </a:outerShdw>
          </a:effectLst>
        </p:spPr>
      </p:pic>
      <p:sp>
        <p:nvSpPr>
          <p:cNvPr id="12" name="Title 1"/>
          <p:cNvSpPr txBox="1">
            <a:spLocks/>
          </p:cNvSpPr>
          <p:nvPr/>
        </p:nvSpPr>
        <p:spPr>
          <a:xfrm>
            <a:off x="7826112" y="975868"/>
            <a:ext cx="878592" cy="238256"/>
          </a:xfrm>
          <a:prstGeom prst="rect">
            <a:avLst/>
          </a:prstGeom>
          <a:effectLst>
            <a:softEdge rad="0"/>
          </a:effectLst>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200" dirty="0">
                <a:solidFill>
                  <a:srgbClr val="FFAA00"/>
                </a:solidFill>
                <a:effectLst>
                  <a:glow>
                    <a:schemeClr val="accent1">
                      <a:alpha val="40000"/>
                    </a:schemeClr>
                  </a:glow>
                </a:effectLst>
                <a:latin typeface="Times New Roman" panose="02020603050405020304" pitchFamily="18" charset="0"/>
                <a:cs typeface="Times New Roman" panose="02020603050405020304" pitchFamily="18" charset="0"/>
              </a:rPr>
              <a:t>CATCH</a:t>
            </a:r>
          </a:p>
        </p:txBody>
      </p:sp>
      <p:pic>
        <p:nvPicPr>
          <p:cNvPr id="15" name="Picture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2400" y="4248150"/>
            <a:ext cx="838200" cy="838200"/>
          </a:xfrm>
          <a:prstGeom prst="rect">
            <a:avLst/>
          </a:prstGeom>
        </p:spPr>
      </p:pic>
    </p:spTree>
    <p:extLst>
      <p:ext uri="{BB962C8B-B14F-4D97-AF65-F5344CB8AC3E}">
        <p14:creationId xmlns:p14="http://schemas.microsoft.com/office/powerpoint/2010/main" val="2288455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33350"/>
            <a:ext cx="8839200" cy="1066800"/>
          </a:xfrm>
          <a:prstGeom prst="rect">
            <a:avLst/>
          </a:prstGeom>
          <a:gradFill>
            <a:gsLst>
              <a:gs pos="69000">
                <a:schemeClr val="tx1">
                  <a:lumMod val="95000"/>
                  <a:lumOff val="5000"/>
                </a:schemeClr>
              </a:gs>
              <a:gs pos="10000">
                <a:srgbClr val="EAEAEA"/>
              </a:gs>
            </a:gsLst>
            <a:path path="circle">
              <a:fillToRect l="100000" t="100000"/>
            </a:path>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152400" y="1352550"/>
            <a:ext cx="8839200" cy="0"/>
          </a:xfrm>
          <a:prstGeom prst="line">
            <a:avLst/>
          </a:prstGeom>
          <a:ln w="76200">
            <a:gradFill flip="none" rotWithShape="1">
              <a:gsLst>
                <a:gs pos="23000">
                  <a:srgbClr val="C00000"/>
                </a:gs>
                <a:gs pos="72000">
                  <a:schemeClr val="accent1">
                    <a:shade val="100000"/>
                    <a:satMod val="115000"/>
                  </a:schemeClr>
                </a:gs>
              </a:gsLst>
              <a:path path="shape">
                <a:fillToRect l="50000" t="50000" r="50000" b="50000"/>
              </a:path>
              <a:tileRect/>
            </a:gra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04800" y="361950"/>
            <a:ext cx="7162800" cy="707886"/>
          </a:xfrm>
          <a:prstGeom prst="rect">
            <a:avLst/>
          </a:prstGeom>
          <a:noFill/>
        </p:spPr>
        <p:txBody>
          <a:bodyPr wrap="square" rtlCol="0">
            <a:spAutoFit/>
          </a:bodyPr>
          <a:lstStyle/>
          <a:p>
            <a:r>
              <a:rPr lang="en-US" sz="4000" dirty="0">
                <a:solidFill>
                  <a:schemeClr val="bg1"/>
                </a:solidFill>
                <a:latin typeface="Times New Roman" panose="02020603050405020304" pitchFamily="18" charset="0"/>
                <a:cs typeface="Times New Roman" panose="02020603050405020304" pitchFamily="18" charset="0"/>
              </a:rPr>
              <a:t>CATCH Online!  </a:t>
            </a:r>
            <a:endParaRPr lang="en-US" sz="4000" dirty="0">
              <a:latin typeface="Palatino Linotype" panose="02040502050505030304" pitchFamily="18" charset="0"/>
              <a:cs typeface="Aparajita" panose="020B0604020202020204" pitchFamily="34" charset="0"/>
            </a:endParaRPr>
          </a:p>
        </p:txBody>
      </p:sp>
      <p:sp>
        <p:nvSpPr>
          <p:cNvPr id="11" name="Text Placeholder 5"/>
          <p:cNvSpPr txBox="1">
            <a:spLocks/>
          </p:cNvSpPr>
          <p:nvPr/>
        </p:nvSpPr>
        <p:spPr>
          <a:xfrm>
            <a:off x="629841" y="1543050"/>
            <a:ext cx="3606403" cy="285869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1"/>
            <a:endParaRPr lang="en-US" sz="1800" dirty="0">
              <a:latin typeface="Times New Roman" panose="02020603050405020304" pitchFamily="18" charset="0"/>
              <a:cs typeface="Times New Roman" panose="02020603050405020304" pitchFamily="18" charset="0"/>
            </a:endParaRPr>
          </a:p>
          <a:p>
            <a:pPr marL="557213" lvl="1" indent="-214313">
              <a:buFont typeface="Wingdings" panose="05000000000000000000" pitchFamily="2" charset="2"/>
              <a:buChar char="§"/>
            </a:pPr>
            <a:endParaRPr lang="en-US" dirty="0"/>
          </a:p>
          <a:p>
            <a:pPr marL="214313" indent="-214313">
              <a:buFont typeface="Wingdings" panose="05000000000000000000" pitchFamily="2" charset="2"/>
              <a:buChar char="§"/>
            </a:pPr>
            <a:endParaRPr lang="en-US" dirty="0"/>
          </a:p>
        </p:txBody>
      </p:sp>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3258" y="302894"/>
            <a:ext cx="1284301" cy="727713"/>
          </a:xfrm>
          <a:prstGeom prst="rect">
            <a:avLst/>
          </a:prstGeom>
        </p:spPr>
      </p:pic>
      <p:sp>
        <p:nvSpPr>
          <p:cNvPr id="6" name="Rectangle 2"/>
          <p:cNvSpPr>
            <a:spLocks noChangeArrowheads="1"/>
          </p:cNvSpPr>
          <p:nvPr/>
        </p:nvSpPr>
        <p:spPr bwMode="auto">
          <a:xfrm>
            <a:off x="3335338" y="117157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12" name="Title 1"/>
          <p:cNvSpPr txBox="1">
            <a:spLocks/>
          </p:cNvSpPr>
          <p:nvPr/>
        </p:nvSpPr>
        <p:spPr>
          <a:xfrm>
            <a:off x="7826112" y="975868"/>
            <a:ext cx="878592" cy="238256"/>
          </a:xfrm>
          <a:prstGeom prst="rect">
            <a:avLst/>
          </a:prstGeom>
          <a:effectLst>
            <a:softEdge rad="0"/>
          </a:effectLst>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200" dirty="0">
                <a:solidFill>
                  <a:srgbClr val="FFAA00"/>
                </a:solidFill>
                <a:effectLst>
                  <a:glow>
                    <a:schemeClr val="accent1">
                      <a:alpha val="40000"/>
                    </a:schemeClr>
                  </a:glow>
                </a:effectLst>
                <a:latin typeface="Times New Roman" panose="02020603050405020304" pitchFamily="18" charset="0"/>
                <a:cs typeface="Times New Roman" panose="02020603050405020304" pitchFamily="18" charset="0"/>
              </a:rPr>
              <a:t>CATCH</a:t>
            </a:r>
          </a:p>
        </p:txBody>
      </p:sp>
      <p:pic>
        <p:nvPicPr>
          <p:cNvPr id="15" name="Picture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2400" y="4248150"/>
            <a:ext cx="838200" cy="838200"/>
          </a:xfrm>
          <a:prstGeom prst="rect">
            <a:avLst/>
          </a:prstGeom>
        </p:spPr>
      </p:pic>
      <p:sp>
        <p:nvSpPr>
          <p:cNvPr id="2" name="Rectangle 1">
            <a:extLst>
              <a:ext uri="{FF2B5EF4-FFF2-40B4-BE49-F238E27FC236}">
                <a16:creationId xmlns:a16="http://schemas.microsoft.com/office/drawing/2014/main" id="{7951FAED-6FD0-4E69-BCAF-01133650D6E5}"/>
              </a:ext>
            </a:extLst>
          </p:cNvPr>
          <p:cNvSpPr/>
          <p:nvPr/>
        </p:nvSpPr>
        <p:spPr>
          <a:xfrm>
            <a:off x="3923270" y="2707242"/>
            <a:ext cx="6324600" cy="369332"/>
          </a:xfrm>
          <a:prstGeom prst="rect">
            <a:avLst/>
          </a:prstGeom>
        </p:spPr>
        <p:txBody>
          <a:bodyPr wrap="square">
            <a:spAutoFit/>
          </a:bodyPr>
          <a:lstStyle/>
          <a:p>
            <a:r>
              <a:rPr lang="en-US" dirty="0">
                <a:hlinkClick r:id="rId5"/>
              </a:rPr>
              <a:t>LINK</a:t>
            </a:r>
            <a:endParaRPr lang="en-US" dirty="0"/>
          </a:p>
        </p:txBody>
      </p:sp>
    </p:spTree>
    <p:extLst>
      <p:ext uri="{BB962C8B-B14F-4D97-AF65-F5344CB8AC3E}">
        <p14:creationId xmlns:p14="http://schemas.microsoft.com/office/powerpoint/2010/main" val="12650804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33350"/>
            <a:ext cx="8839200" cy="1066800"/>
          </a:xfrm>
          <a:prstGeom prst="rect">
            <a:avLst/>
          </a:prstGeom>
          <a:gradFill>
            <a:gsLst>
              <a:gs pos="69000">
                <a:schemeClr val="tx1">
                  <a:lumMod val="95000"/>
                  <a:lumOff val="5000"/>
                </a:schemeClr>
              </a:gs>
              <a:gs pos="10000">
                <a:srgbClr val="EAEAEA"/>
              </a:gs>
            </a:gsLst>
            <a:path path="circle">
              <a:fillToRect l="100000" t="100000"/>
            </a:path>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152400" y="1352550"/>
            <a:ext cx="8839200" cy="0"/>
          </a:xfrm>
          <a:prstGeom prst="line">
            <a:avLst/>
          </a:prstGeom>
          <a:ln w="76200">
            <a:gradFill flip="none" rotWithShape="1">
              <a:gsLst>
                <a:gs pos="23000">
                  <a:srgbClr val="FF0000"/>
                </a:gs>
                <a:gs pos="72000">
                  <a:schemeClr val="accent1">
                    <a:shade val="100000"/>
                    <a:satMod val="115000"/>
                  </a:schemeClr>
                </a:gs>
              </a:gsLst>
              <a:path path="shape">
                <a:fillToRect l="50000" t="50000" r="50000" b="50000"/>
              </a:path>
              <a:tileRect/>
            </a:gradFill>
          </a:ln>
        </p:spPr>
        <p:style>
          <a:lnRef idx="1">
            <a:schemeClr val="accent1"/>
          </a:lnRef>
          <a:fillRef idx="0">
            <a:schemeClr val="accent1"/>
          </a:fillRef>
          <a:effectRef idx="0">
            <a:schemeClr val="accent1"/>
          </a:effectRef>
          <a:fontRef idx="minor">
            <a:schemeClr val="tx1"/>
          </a:fontRef>
        </p:style>
      </p:cxnSp>
      <p:sp>
        <p:nvSpPr>
          <p:cNvPr id="11" name="Text Placeholder 5"/>
          <p:cNvSpPr txBox="1">
            <a:spLocks/>
          </p:cNvSpPr>
          <p:nvPr/>
        </p:nvSpPr>
        <p:spPr>
          <a:xfrm>
            <a:off x="629841" y="1543050"/>
            <a:ext cx="3606403" cy="285869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1"/>
            <a:endParaRPr lang="en-US" sz="1800" dirty="0">
              <a:latin typeface="Times New Roman" panose="02020603050405020304" pitchFamily="18" charset="0"/>
              <a:cs typeface="Times New Roman" panose="02020603050405020304" pitchFamily="18" charset="0"/>
            </a:endParaRPr>
          </a:p>
          <a:p>
            <a:pPr marL="557213" lvl="1" indent="-214313">
              <a:buFont typeface="Wingdings" panose="05000000000000000000" pitchFamily="2" charset="2"/>
              <a:buChar char="§"/>
            </a:pPr>
            <a:endParaRPr lang="en-US" dirty="0"/>
          </a:p>
          <a:p>
            <a:pPr marL="214313" indent="-214313">
              <a:buFont typeface="Wingdings" panose="05000000000000000000" pitchFamily="2" charset="2"/>
              <a:buChar char="§"/>
            </a:pPr>
            <a:endParaRPr lang="en-US" dirty="0"/>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00" y="4248150"/>
            <a:ext cx="838200" cy="838200"/>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23258" y="302894"/>
            <a:ext cx="1284301" cy="727713"/>
          </a:xfrm>
          <a:prstGeom prst="rect">
            <a:avLst/>
          </a:prstGeom>
        </p:spPr>
      </p:pic>
      <p:sp>
        <p:nvSpPr>
          <p:cNvPr id="6" name="Rectangle 2"/>
          <p:cNvSpPr>
            <a:spLocks noChangeArrowheads="1"/>
          </p:cNvSpPr>
          <p:nvPr/>
        </p:nvSpPr>
        <p:spPr bwMode="auto">
          <a:xfrm>
            <a:off x="3335338" y="117157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12" name="TextBox 11"/>
          <p:cNvSpPr txBox="1"/>
          <p:nvPr/>
        </p:nvSpPr>
        <p:spPr>
          <a:xfrm>
            <a:off x="304800" y="361950"/>
            <a:ext cx="7162800" cy="707886"/>
          </a:xfrm>
          <a:prstGeom prst="rect">
            <a:avLst/>
          </a:prstGeom>
          <a:noFill/>
        </p:spPr>
        <p:txBody>
          <a:bodyPr wrap="square" rtlCol="0">
            <a:spAutoFit/>
          </a:bodyPr>
          <a:lstStyle/>
          <a:p>
            <a:r>
              <a:rPr lang="en-US" sz="4000" dirty="0">
                <a:solidFill>
                  <a:schemeClr val="bg1"/>
                </a:solidFill>
                <a:latin typeface="Times New Roman" panose="02020603050405020304" pitchFamily="18" charset="0"/>
                <a:cs typeface="Times New Roman" panose="02020603050405020304" pitchFamily="18" charset="0"/>
              </a:rPr>
              <a:t>Sample Report</a:t>
            </a:r>
            <a:endParaRPr lang="en-US" sz="4000" dirty="0">
              <a:latin typeface="Palatino Linotype" panose="02040502050505030304" pitchFamily="18" charset="0"/>
              <a:cs typeface="Aparajita" panose="020B0604020202020204" pitchFamily="34" charset="0"/>
            </a:endParaRPr>
          </a:p>
        </p:txBody>
      </p:sp>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9144000" cy="5216966"/>
          </a:xfrm>
          <a:prstGeom prst="rect">
            <a:avLst/>
          </a:prstGeom>
        </p:spPr>
      </p:pic>
    </p:spTree>
    <p:extLst>
      <p:ext uri="{BB962C8B-B14F-4D97-AF65-F5344CB8AC3E}">
        <p14:creationId xmlns:p14="http://schemas.microsoft.com/office/powerpoint/2010/main" val="15435571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33350"/>
            <a:ext cx="8839200" cy="1066800"/>
          </a:xfrm>
          <a:prstGeom prst="rect">
            <a:avLst/>
          </a:prstGeom>
          <a:gradFill>
            <a:gsLst>
              <a:gs pos="69000">
                <a:schemeClr val="tx1">
                  <a:lumMod val="95000"/>
                  <a:lumOff val="5000"/>
                </a:schemeClr>
              </a:gs>
              <a:gs pos="10000">
                <a:srgbClr val="EAEAEA"/>
              </a:gs>
            </a:gsLst>
            <a:path path="circle">
              <a:fillToRect l="100000" t="100000"/>
            </a:path>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152400" y="1352550"/>
            <a:ext cx="8839200" cy="0"/>
          </a:xfrm>
          <a:prstGeom prst="line">
            <a:avLst/>
          </a:prstGeom>
          <a:ln w="76200">
            <a:gradFill flip="none" rotWithShape="1">
              <a:gsLst>
                <a:gs pos="23000">
                  <a:srgbClr val="FF0000"/>
                </a:gs>
                <a:gs pos="72000">
                  <a:schemeClr val="accent1">
                    <a:shade val="100000"/>
                    <a:satMod val="115000"/>
                  </a:schemeClr>
                </a:gs>
              </a:gsLst>
              <a:path path="shape">
                <a:fillToRect l="50000" t="50000" r="50000" b="50000"/>
              </a:path>
              <a:tileRect/>
            </a:gra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04800" y="361950"/>
            <a:ext cx="7162800" cy="707886"/>
          </a:xfrm>
          <a:prstGeom prst="rect">
            <a:avLst/>
          </a:prstGeom>
          <a:noFill/>
        </p:spPr>
        <p:txBody>
          <a:bodyPr wrap="square" rtlCol="0">
            <a:spAutoFit/>
          </a:bodyPr>
          <a:lstStyle/>
          <a:p>
            <a:r>
              <a:rPr lang="en-US" sz="4000" dirty="0">
                <a:solidFill>
                  <a:schemeClr val="bg1"/>
                </a:solidFill>
                <a:latin typeface="Times New Roman" panose="02020603050405020304" pitchFamily="18" charset="0"/>
                <a:cs typeface="Times New Roman" panose="02020603050405020304" pitchFamily="18" charset="0"/>
              </a:rPr>
              <a:t>Layer Check</a:t>
            </a:r>
            <a:endParaRPr lang="en-US" sz="4000" dirty="0">
              <a:latin typeface="Palatino Linotype" panose="02040502050505030304" pitchFamily="18" charset="0"/>
              <a:cs typeface="Aparajita" panose="020B0604020202020204" pitchFamily="34" charset="0"/>
            </a:endParaRPr>
          </a:p>
        </p:txBody>
      </p:sp>
      <p:sp>
        <p:nvSpPr>
          <p:cNvPr id="11" name="Text Placeholder 5"/>
          <p:cNvSpPr txBox="1">
            <a:spLocks/>
          </p:cNvSpPr>
          <p:nvPr/>
        </p:nvSpPr>
        <p:spPr>
          <a:xfrm>
            <a:off x="629841" y="1543050"/>
            <a:ext cx="3606403" cy="285869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1"/>
            <a:endParaRPr lang="en-US" sz="1800" dirty="0">
              <a:latin typeface="Times New Roman" panose="02020603050405020304" pitchFamily="18" charset="0"/>
              <a:cs typeface="Times New Roman" panose="02020603050405020304" pitchFamily="18" charset="0"/>
            </a:endParaRPr>
          </a:p>
          <a:p>
            <a:pPr marL="557213" lvl="1" indent="-214313">
              <a:buFont typeface="Wingdings" panose="05000000000000000000" pitchFamily="2" charset="2"/>
              <a:buChar char="§"/>
            </a:pPr>
            <a:endParaRPr lang="en-US" dirty="0"/>
          </a:p>
          <a:p>
            <a:pPr marL="214313" indent="-214313">
              <a:buFont typeface="Wingdings" panose="05000000000000000000" pitchFamily="2" charset="2"/>
              <a:buChar char="§"/>
            </a:pPr>
            <a:endParaRPr lang="en-US" dirty="0"/>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00" y="4248150"/>
            <a:ext cx="838200" cy="838200"/>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23258" y="302894"/>
            <a:ext cx="1284301" cy="727713"/>
          </a:xfrm>
          <a:prstGeom prst="rect">
            <a:avLst/>
          </a:prstGeom>
        </p:spPr>
      </p:pic>
      <p:sp>
        <p:nvSpPr>
          <p:cNvPr id="6" name="Rectangle 2"/>
          <p:cNvSpPr>
            <a:spLocks noChangeArrowheads="1"/>
          </p:cNvSpPr>
          <p:nvPr/>
        </p:nvSpPr>
        <p:spPr bwMode="auto">
          <a:xfrm>
            <a:off x="3335338" y="117157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pic>
        <p:nvPicPr>
          <p:cNvPr id="16" name="Picture 15"/>
          <p:cNvPicPr/>
          <p:nvPr/>
        </p:nvPicPr>
        <p:blipFill>
          <a:blip r:embed="rId5">
            <a:extLst>
              <a:ext uri="{28A0092B-C50C-407E-A947-70E740481C1C}">
                <a14:useLocalDpi xmlns:a14="http://schemas.microsoft.com/office/drawing/2010/main" val="0"/>
              </a:ext>
            </a:extLst>
          </a:blip>
          <a:stretch>
            <a:fillRect/>
          </a:stretch>
        </p:blipFill>
        <p:spPr>
          <a:xfrm>
            <a:off x="0" y="0"/>
            <a:ext cx="9144000" cy="5148072"/>
          </a:xfrm>
          <a:prstGeom prst="rect">
            <a:avLst/>
          </a:prstGeom>
        </p:spPr>
      </p:pic>
    </p:spTree>
    <p:extLst>
      <p:ext uri="{BB962C8B-B14F-4D97-AF65-F5344CB8AC3E}">
        <p14:creationId xmlns:p14="http://schemas.microsoft.com/office/powerpoint/2010/main" val="37204035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33350"/>
            <a:ext cx="8839200" cy="1066800"/>
          </a:xfrm>
          <a:prstGeom prst="rect">
            <a:avLst/>
          </a:prstGeom>
          <a:gradFill>
            <a:gsLst>
              <a:gs pos="69000">
                <a:schemeClr val="tx1">
                  <a:lumMod val="95000"/>
                  <a:lumOff val="5000"/>
                </a:schemeClr>
              </a:gs>
              <a:gs pos="10000">
                <a:srgbClr val="EAEAEA"/>
              </a:gs>
            </a:gsLst>
            <a:path path="circle">
              <a:fillToRect l="100000" t="100000"/>
            </a:path>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152400" y="1352550"/>
            <a:ext cx="8839200" cy="0"/>
          </a:xfrm>
          <a:prstGeom prst="line">
            <a:avLst/>
          </a:prstGeom>
          <a:ln w="76200">
            <a:gradFill flip="none" rotWithShape="1">
              <a:gsLst>
                <a:gs pos="23000">
                  <a:srgbClr val="FF0000"/>
                </a:gs>
                <a:gs pos="72000">
                  <a:schemeClr val="accent1">
                    <a:shade val="100000"/>
                    <a:satMod val="115000"/>
                  </a:schemeClr>
                </a:gs>
              </a:gsLst>
              <a:path path="shape">
                <a:fillToRect l="50000" t="50000" r="50000" b="50000"/>
              </a:path>
              <a:tileRect/>
            </a:gra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04800" y="361950"/>
            <a:ext cx="7162800" cy="707886"/>
          </a:xfrm>
          <a:prstGeom prst="rect">
            <a:avLst/>
          </a:prstGeom>
          <a:noFill/>
        </p:spPr>
        <p:txBody>
          <a:bodyPr wrap="square" rtlCol="0">
            <a:spAutoFit/>
          </a:bodyPr>
          <a:lstStyle/>
          <a:p>
            <a:r>
              <a:rPr lang="en-US" sz="4000" dirty="0">
                <a:solidFill>
                  <a:schemeClr val="bg1"/>
                </a:solidFill>
                <a:latin typeface="Times New Roman" panose="02020603050405020304" pitchFamily="18" charset="0"/>
                <a:cs typeface="Times New Roman" panose="02020603050405020304" pitchFamily="18" charset="0"/>
              </a:rPr>
              <a:t>Boundary Topology Check</a:t>
            </a:r>
            <a:endParaRPr lang="en-US" sz="4000" dirty="0">
              <a:latin typeface="Palatino Linotype" panose="02040502050505030304" pitchFamily="18" charset="0"/>
              <a:cs typeface="Aparajita" panose="020B0604020202020204" pitchFamily="34" charset="0"/>
            </a:endParaRPr>
          </a:p>
        </p:txBody>
      </p:sp>
      <p:sp>
        <p:nvSpPr>
          <p:cNvPr id="11" name="Text Placeholder 5"/>
          <p:cNvSpPr txBox="1">
            <a:spLocks/>
          </p:cNvSpPr>
          <p:nvPr/>
        </p:nvSpPr>
        <p:spPr>
          <a:xfrm>
            <a:off x="629841" y="1543050"/>
            <a:ext cx="3606403" cy="285869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1"/>
            <a:endParaRPr lang="en-US" sz="1800" dirty="0">
              <a:latin typeface="Times New Roman" panose="02020603050405020304" pitchFamily="18" charset="0"/>
              <a:cs typeface="Times New Roman" panose="02020603050405020304" pitchFamily="18" charset="0"/>
            </a:endParaRPr>
          </a:p>
          <a:p>
            <a:pPr marL="557213" lvl="1" indent="-214313">
              <a:buFont typeface="Wingdings" panose="05000000000000000000" pitchFamily="2" charset="2"/>
              <a:buChar char="§"/>
            </a:pPr>
            <a:endParaRPr lang="en-US" dirty="0"/>
          </a:p>
          <a:p>
            <a:pPr marL="214313" indent="-214313">
              <a:buFont typeface="Wingdings" panose="05000000000000000000" pitchFamily="2" charset="2"/>
              <a:buChar char="§"/>
            </a:pPr>
            <a:endParaRPr lang="en-US" dirty="0"/>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00" y="4248150"/>
            <a:ext cx="838200" cy="838200"/>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23258" y="302894"/>
            <a:ext cx="1284301" cy="727713"/>
          </a:xfrm>
          <a:prstGeom prst="rect">
            <a:avLst/>
          </a:prstGeom>
        </p:spPr>
      </p:pic>
      <p:sp>
        <p:nvSpPr>
          <p:cNvPr id="6" name="Rectangle 2"/>
          <p:cNvSpPr>
            <a:spLocks noChangeArrowheads="1"/>
          </p:cNvSpPr>
          <p:nvPr/>
        </p:nvSpPr>
        <p:spPr bwMode="auto">
          <a:xfrm>
            <a:off x="3335338" y="117157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pic>
        <p:nvPicPr>
          <p:cNvPr id="12" name="Picture 11"/>
          <p:cNvPicPr/>
          <p:nvPr/>
        </p:nvPicPr>
        <p:blipFill>
          <a:blip r:embed="rId5">
            <a:extLst>
              <a:ext uri="{28A0092B-C50C-407E-A947-70E740481C1C}">
                <a14:useLocalDpi xmlns:a14="http://schemas.microsoft.com/office/drawing/2010/main" val="0"/>
              </a:ext>
            </a:extLst>
          </a:blip>
          <a:stretch>
            <a:fillRect/>
          </a:stretch>
        </p:blipFill>
        <p:spPr>
          <a:xfrm>
            <a:off x="0" y="0"/>
            <a:ext cx="9144000" cy="5148072"/>
          </a:xfrm>
          <a:prstGeom prst="rect">
            <a:avLst/>
          </a:prstGeom>
        </p:spPr>
      </p:pic>
    </p:spTree>
    <p:extLst>
      <p:ext uri="{BB962C8B-B14F-4D97-AF65-F5344CB8AC3E}">
        <p14:creationId xmlns:p14="http://schemas.microsoft.com/office/powerpoint/2010/main" val="17065045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33350"/>
            <a:ext cx="8839200" cy="1066800"/>
          </a:xfrm>
          <a:prstGeom prst="rect">
            <a:avLst/>
          </a:prstGeom>
          <a:gradFill>
            <a:gsLst>
              <a:gs pos="69000">
                <a:schemeClr val="tx1">
                  <a:lumMod val="95000"/>
                  <a:lumOff val="5000"/>
                </a:schemeClr>
              </a:gs>
              <a:gs pos="10000">
                <a:srgbClr val="EAEAEA"/>
              </a:gs>
            </a:gsLst>
            <a:path path="circle">
              <a:fillToRect l="100000" t="100000"/>
            </a:path>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152400" y="1352550"/>
            <a:ext cx="8839200" cy="0"/>
          </a:xfrm>
          <a:prstGeom prst="line">
            <a:avLst/>
          </a:prstGeom>
          <a:ln w="76200">
            <a:gradFill flip="none" rotWithShape="1">
              <a:gsLst>
                <a:gs pos="23000">
                  <a:srgbClr val="FF0000"/>
                </a:gs>
                <a:gs pos="72000">
                  <a:schemeClr val="accent1">
                    <a:shade val="100000"/>
                    <a:satMod val="115000"/>
                  </a:schemeClr>
                </a:gs>
              </a:gsLst>
              <a:path path="shape">
                <a:fillToRect l="50000" t="50000" r="50000" b="50000"/>
              </a:path>
              <a:tileRect/>
            </a:gradFill>
          </a:ln>
        </p:spPr>
        <p:style>
          <a:lnRef idx="1">
            <a:schemeClr val="accent1"/>
          </a:lnRef>
          <a:fillRef idx="0">
            <a:schemeClr val="accent1"/>
          </a:fillRef>
          <a:effectRef idx="0">
            <a:schemeClr val="accent1"/>
          </a:effectRef>
          <a:fontRef idx="minor">
            <a:schemeClr val="tx1"/>
          </a:fontRef>
        </p:style>
      </p:cxnSp>
      <p:sp>
        <p:nvSpPr>
          <p:cNvPr id="11" name="Text Placeholder 5"/>
          <p:cNvSpPr txBox="1">
            <a:spLocks/>
          </p:cNvSpPr>
          <p:nvPr/>
        </p:nvSpPr>
        <p:spPr>
          <a:xfrm>
            <a:off x="629841" y="1543050"/>
            <a:ext cx="3606403" cy="285869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1"/>
            <a:endParaRPr lang="en-US" sz="1800" dirty="0">
              <a:latin typeface="Times New Roman" panose="02020603050405020304" pitchFamily="18" charset="0"/>
              <a:cs typeface="Times New Roman" panose="02020603050405020304" pitchFamily="18" charset="0"/>
            </a:endParaRPr>
          </a:p>
          <a:p>
            <a:pPr marL="557213" lvl="1" indent="-214313">
              <a:buFont typeface="Wingdings" panose="05000000000000000000" pitchFamily="2" charset="2"/>
              <a:buChar char="§"/>
            </a:pPr>
            <a:endParaRPr lang="en-US" dirty="0"/>
          </a:p>
          <a:p>
            <a:pPr marL="214313" indent="-214313">
              <a:buFont typeface="Wingdings" panose="05000000000000000000" pitchFamily="2" charset="2"/>
              <a:buChar char="§"/>
            </a:pPr>
            <a:endParaRPr lang="en-US" dirty="0"/>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00" y="4248150"/>
            <a:ext cx="838200" cy="838200"/>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23258" y="302894"/>
            <a:ext cx="1284301" cy="727713"/>
          </a:xfrm>
          <a:prstGeom prst="rect">
            <a:avLst/>
          </a:prstGeom>
        </p:spPr>
      </p:pic>
      <p:sp>
        <p:nvSpPr>
          <p:cNvPr id="6" name="Rectangle 2"/>
          <p:cNvSpPr>
            <a:spLocks noChangeArrowheads="1"/>
          </p:cNvSpPr>
          <p:nvPr/>
        </p:nvSpPr>
        <p:spPr bwMode="auto">
          <a:xfrm>
            <a:off x="3335338" y="117157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12" name="TextBox 11"/>
          <p:cNvSpPr txBox="1"/>
          <p:nvPr/>
        </p:nvSpPr>
        <p:spPr>
          <a:xfrm>
            <a:off x="304800" y="361950"/>
            <a:ext cx="7162800" cy="707886"/>
          </a:xfrm>
          <a:prstGeom prst="rect">
            <a:avLst/>
          </a:prstGeom>
          <a:noFill/>
        </p:spPr>
        <p:txBody>
          <a:bodyPr wrap="square" rtlCol="0">
            <a:spAutoFit/>
          </a:bodyPr>
          <a:lstStyle/>
          <a:p>
            <a:r>
              <a:rPr lang="en-US" sz="4000" dirty="0">
                <a:solidFill>
                  <a:schemeClr val="bg1"/>
                </a:solidFill>
                <a:latin typeface="Times New Roman" panose="02020603050405020304" pitchFamily="18" charset="0"/>
                <a:cs typeface="Times New Roman" panose="02020603050405020304" pitchFamily="18" charset="0"/>
              </a:rPr>
              <a:t>Boundary Lot Check</a:t>
            </a:r>
            <a:endParaRPr lang="en-US" sz="4000" dirty="0">
              <a:latin typeface="Palatino Linotype" panose="02040502050505030304" pitchFamily="18" charset="0"/>
              <a:cs typeface="Aparajita" panose="020B0604020202020204" pitchFamily="34" charset="0"/>
            </a:endParaRPr>
          </a:p>
        </p:txBody>
      </p:sp>
      <p:pic>
        <p:nvPicPr>
          <p:cNvPr id="15" name="Picture 14"/>
          <p:cNvPicPr/>
          <p:nvPr/>
        </p:nvPicPr>
        <p:blipFill>
          <a:blip r:embed="rId5">
            <a:extLst>
              <a:ext uri="{28A0092B-C50C-407E-A947-70E740481C1C}">
                <a14:useLocalDpi xmlns:a14="http://schemas.microsoft.com/office/drawing/2010/main" val="0"/>
              </a:ext>
            </a:extLst>
          </a:blip>
          <a:stretch>
            <a:fillRect/>
          </a:stretch>
        </p:blipFill>
        <p:spPr>
          <a:xfrm>
            <a:off x="0" y="-4572"/>
            <a:ext cx="9144000" cy="5148072"/>
          </a:xfrm>
          <a:prstGeom prst="rect">
            <a:avLst/>
          </a:prstGeom>
        </p:spPr>
      </p:pic>
    </p:spTree>
    <p:extLst>
      <p:ext uri="{BB962C8B-B14F-4D97-AF65-F5344CB8AC3E}">
        <p14:creationId xmlns:p14="http://schemas.microsoft.com/office/powerpoint/2010/main" val="12486558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33350"/>
            <a:ext cx="8839200" cy="1066800"/>
          </a:xfrm>
          <a:prstGeom prst="rect">
            <a:avLst/>
          </a:prstGeom>
          <a:gradFill>
            <a:gsLst>
              <a:gs pos="69000">
                <a:schemeClr val="tx1">
                  <a:lumMod val="95000"/>
                  <a:lumOff val="5000"/>
                </a:schemeClr>
              </a:gs>
              <a:gs pos="10000">
                <a:srgbClr val="EAEAEA"/>
              </a:gs>
            </a:gsLst>
            <a:path path="circle">
              <a:fillToRect l="100000" t="100000"/>
            </a:path>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152400" y="1352550"/>
            <a:ext cx="8839200" cy="0"/>
          </a:xfrm>
          <a:prstGeom prst="line">
            <a:avLst/>
          </a:prstGeom>
          <a:ln w="76200">
            <a:gradFill flip="none" rotWithShape="1">
              <a:gsLst>
                <a:gs pos="23000">
                  <a:srgbClr val="FF0000"/>
                </a:gs>
                <a:gs pos="72000">
                  <a:schemeClr val="accent1">
                    <a:shade val="100000"/>
                    <a:satMod val="115000"/>
                  </a:schemeClr>
                </a:gs>
              </a:gsLst>
              <a:path path="shape">
                <a:fillToRect l="50000" t="50000" r="50000" b="50000"/>
              </a:path>
              <a:tileRect/>
            </a:gra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04800" y="361950"/>
            <a:ext cx="7162800" cy="707886"/>
          </a:xfrm>
          <a:prstGeom prst="rect">
            <a:avLst/>
          </a:prstGeom>
          <a:noFill/>
        </p:spPr>
        <p:txBody>
          <a:bodyPr wrap="square" rtlCol="0">
            <a:spAutoFit/>
          </a:bodyPr>
          <a:lstStyle/>
          <a:p>
            <a:r>
              <a:rPr lang="en-US" sz="4000" dirty="0">
                <a:solidFill>
                  <a:schemeClr val="bg1"/>
                </a:solidFill>
                <a:latin typeface="Times New Roman" panose="02020603050405020304" pitchFamily="18" charset="0"/>
                <a:cs typeface="Times New Roman" panose="02020603050405020304" pitchFamily="18" charset="0"/>
              </a:rPr>
              <a:t>Demo</a:t>
            </a:r>
            <a:endParaRPr lang="en-US" sz="4000" dirty="0">
              <a:latin typeface="Palatino Linotype" panose="02040502050505030304" pitchFamily="18" charset="0"/>
              <a:cs typeface="Aparajita" panose="020B0604020202020204" pitchFamily="34" charset="0"/>
            </a:endParaRPr>
          </a:p>
        </p:txBody>
      </p:sp>
      <p:sp>
        <p:nvSpPr>
          <p:cNvPr id="11" name="Text Placeholder 5"/>
          <p:cNvSpPr txBox="1">
            <a:spLocks/>
          </p:cNvSpPr>
          <p:nvPr/>
        </p:nvSpPr>
        <p:spPr>
          <a:xfrm>
            <a:off x="629841" y="1543050"/>
            <a:ext cx="3606403" cy="285869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1"/>
            <a:endParaRPr lang="en-US" sz="1800" dirty="0">
              <a:latin typeface="Times New Roman" panose="02020603050405020304" pitchFamily="18" charset="0"/>
              <a:cs typeface="Times New Roman" panose="02020603050405020304" pitchFamily="18" charset="0"/>
            </a:endParaRPr>
          </a:p>
          <a:p>
            <a:pPr marL="557213" lvl="1" indent="-214313">
              <a:buFont typeface="Wingdings" panose="05000000000000000000" pitchFamily="2" charset="2"/>
              <a:buChar char="§"/>
            </a:pPr>
            <a:endParaRPr lang="en-US" dirty="0"/>
          </a:p>
          <a:p>
            <a:pPr marL="214313" indent="-214313">
              <a:buFont typeface="Wingdings" panose="05000000000000000000" pitchFamily="2" charset="2"/>
              <a:buChar char="§"/>
            </a:pPr>
            <a:endParaRPr lang="en-US" dirty="0"/>
          </a:p>
        </p:txBody>
      </p:sp>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2400" y="4248150"/>
            <a:ext cx="838200" cy="838200"/>
          </a:xfrm>
          <a:prstGeom prst="rect">
            <a:avLst/>
          </a:prstGeom>
        </p:spPr>
      </p:pic>
      <p:pic>
        <p:nvPicPr>
          <p:cNvPr id="14" name="Picture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82454" y="247490"/>
            <a:ext cx="1284301" cy="727713"/>
          </a:xfrm>
          <a:prstGeom prst="rect">
            <a:avLst/>
          </a:prstGeom>
        </p:spPr>
      </p:pic>
      <p:sp>
        <p:nvSpPr>
          <p:cNvPr id="6" name="Rectangle 2"/>
          <p:cNvSpPr>
            <a:spLocks noChangeArrowheads="1"/>
          </p:cNvSpPr>
          <p:nvPr/>
        </p:nvSpPr>
        <p:spPr bwMode="auto">
          <a:xfrm>
            <a:off x="3335338" y="117157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4" name="Title 3"/>
          <p:cNvSpPr>
            <a:spLocks noGrp="1"/>
          </p:cNvSpPr>
          <p:nvPr>
            <p:ph type="ctrTitle"/>
          </p:nvPr>
        </p:nvSpPr>
        <p:spPr/>
        <p:txBody>
          <a:bodyPr/>
          <a:lstStyle/>
          <a:p>
            <a:endParaRPr lang="en-US" dirty="0"/>
          </a:p>
        </p:txBody>
      </p:sp>
      <p:sp>
        <p:nvSpPr>
          <p:cNvPr id="8" name="Subtitle 7"/>
          <p:cNvSpPr>
            <a:spLocks noGrp="1"/>
          </p:cNvSpPr>
          <p:nvPr>
            <p:ph type="subTitle" idx="1"/>
          </p:nvPr>
        </p:nvSpPr>
        <p:spPr/>
        <p:txBody>
          <a:bodyPr/>
          <a:lstStyle/>
          <a:p>
            <a:endParaRPr lang="en-US" dirty="0"/>
          </a:p>
        </p:txBody>
      </p:sp>
      <p:pic>
        <p:nvPicPr>
          <p:cNvPr id="22" name="ECC6D78">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0" y="115888"/>
            <a:ext cx="9144000" cy="4910137"/>
          </a:xfrm>
          <a:prstGeom prst="rect">
            <a:avLst/>
          </a:prstGeom>
        </p:spPr>
      </p:pic>
    </p:spTree>
    <p:extLst>
      <p:ext uri="{BB962C8B-B14F-4D97-AF65-F5344CB8AC3E}">
        <p14:creationId xmlns:p14="http://schemas.microsoft.com/office/powerpoint/2010/main" val="6879926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2"/>
                                        </p:tgtEl>
                                      </p:cBhvr>
                                    </p:cmd>
                                  </p:childTnLst>
                                </p:cTn>
                              </p:par>
                            </p:childTnLst>
                          </p:cTn>
                        </p:par>
                      </p:childTnLst>
                    </p:cTn>
                  </p:par>
                </p:childTnLst>
              </p:cTn>
              <p:nextCondLst>
                <p:cond evt="onClick" delay="0">
                  <p:tgtEl>
                    <p:spTgt spid="22"/>
                  </p:tgtEl>
                </p:cond>
              </p:nextCondLst>
            </p:seq>
            <p:video>
              <p:cMediaNode vol="80000">
                <p:cTn id="7" fill="hold" display="0">
                  <p:stCondLst>
                    <p:cond delay="indefinite"/>
                  </p:stCondLst>
                </p:cTn>
                <p:tgtEl>
                  <p:spTgt spid="22"/>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753"/>
            <a:ext cx="9144000" cy="5138928"/>
          </a:xfrm>
          <a:prstGeom prst="rect">
            <a:avLst/>
          </a:prstGeom>
        </p:spPr>
      </p:pic>
      <p:sp>
        <p:nvSpPr>
          <p:cNvPr id="5" name="Rectangle 4"/>
          <p:cNvSpPr/>
          <p:nvPr/>
        </p:nvSpPr>
        <p:spPr>
          <a:xfrm>
            <a:off x="152400" y="133350"/>
            <a:ext cx="8610600" cy="1066800"/>
          </a:xfrm>
          <a:prstGeom prst="rect">
            <a:avLst/>
          </a:prstGeom>
          <a:gradFill>
            <a:gsLst>
              <a:gs pos="69000">
                <a:schemeClr val="tx1">
                  <a:lumMod val="95000"/>
                  <a:lumOff val="5000"/>
                </a:schemeClr>
              </a:gs>
              <a:gs pos="10000">
                <a:srgbClr val="EAEAEA"/>
              </a:gs>
            </a:gsLst>
            <a:path path="circle">
              <a:fillToRect l="100000" t="100000"/>
            </a:path>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152400" y="1352550"/>
            <a:ext cx="8534400" cy="0"/>
          </a:xfrm>
          <a:prstGeom prst="line">
            <a:avLst/>
          </a:prstGeom>
          <a:ln w="76200">
            <a:gradFill flip="none" rotWithShape="1">
              <a:gsLst>
                <a:gs pos="23000">
                  <a:srgbClr val="C00000"/>
                </a:gs>
                <a:gs pos="72000">
                  <a:schemeClr val="accent1">
                    <a:shade val="100000"/>
                    <a:satMod val="115000"/>
                  </a:schemeClr>
                </a:gs>
              </a:gsLst>
              <a:path path="shape">
                <a:fillToRect l="50000" t="50000" r="50000" b="50000"/>
              </a:path>
              <a:tileRect/>
            </a:gra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04800" y="361950"/>
            <a:ext cx="3200400" cy="707886"/>
          </a:xfrm>
          <a:prstGeom prst="rect">
            <a:avLst/>
          </a:prstGeom>
          <a:noFill/>
        </p:spPr>
        <p:txBody>
          <a:bodyPr wrap="square" rtlCol="0">
            <a:spAutoFit/>
          </a:bodyPr>
          <a:lstStyle/>
          <a:p>
            <a:r>
              <a:rPr lang="en-US" sz="4000" dirty="0">
                <a:solidFill>
                  <a:schemeClr val="bg1"/>
                </a:solidFill>
                <a:latin typeface="Times New Roman" panose="02020603050405020304" pitchFamily="18" charset="0"/>
                <a:cs typeface="Times New Roman" panose="02020603050405020304" pitchFamily="18" charset="0"/>
              </a:rPr>
              <a:t>Introduction</a:t>
            </a:r>
            <a:endParaRPr lang="en-US" sz="4000" dirty="0">
              <a:latin typeface="Palatino Linotype" panose="02040502050505030304" pitchFamily="18" charset="0"/>
              <a:cs typeface="Aparajita" panose="020B0604020202020204" pitchFamily="34" charset="0"/>
            </a:endParaRP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80824" y="263269"/>
            <a:ext cx="793511" cy="806961"/>
          </a:xfrm>
          <a:prstGeom prst="rect">
            <a:avLst/>
          </a:prstGeom>
        </p:spPr>
      </p:pic>
      <p:sp>
        <p:nvSpPr>
          <p:cNvPr id="11" name="Content Placeholder 2"/>
          <p:cNvSpPr txBox="1">
            <a:spLocks/>
          </p:cNvSpPr>
          <p:nvPr/>
        </p:nvSpPr>
        <p:spPr>
          <a:xfrm>
            <a:off x="9587117" y="1219200"/>
            <a:ext cx="4629150" cy="1479401"/>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endParaRPr lang="en-US" sz="2900" dirty="0">
              <a:solidFill>
                <a:schemeClr val="tx1"/>
              </a:solidFill>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84443" y="2187722"/>
            <a:ext cx="1284301" cy="727713"/>
          </a:xfrm>
          <a:prstGeom prst="rect">
            <a:avLst/>
          </a:prstGeom>
        </p:spPr>
      </p:pic>
      <p:sp>
        <p:nvSpPr>
          <p:cNvPr id="10" name="TextBox 9"/>
          <p:cNvSpPr txBox="1"/>
          <p:nvPr/>
        </p:nvSpPr>
        <p:spPr>
          <a:xfrm>
            <a:off x="2925531" y="2132478"/>
            <a:ext cx="3404400" cy="369332"/>
          </a:xfrm>
          <a:prstGeom prst="rect">
            <a:avLst/>
          </a:prstGeom>
          <a:noFill/>
        </p:spPr>
        <p:txBody>
          <a:bodyPr wrap="square" rtlCol="0">
            <a:spAutoFit/>
          </a:bodyPr>
          <a:lstStyle/>
          <a:p>
            <a:pPr lvl="1" algn="ctr"/>
            <a:r>
              <a:rPr lang="en-US" dirty="0">
                <a:latin typeface="Times New Roman" panose="02020603050405020304" pitchFamily="18" charset="0"/>
                <a:cs typeface="Times New Roman" panose="02020603050405020304" pitchFamily="18" charset="0"/>
              </a:rPr>
              <a:t>Transportation Department</a:t>
            </a:r>
            <a:endParaRPr lang="en-US" dirty="0"/>
          </a:p>
        </p:txBody>
      </p:sp>
      <p:pic>
        <p:nvPicPr>
          <p:cNvPr id="12" name="Picture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42624" y="2137589"/>
            <a:ext cx="838200" cy="838200"/>
          </a:xfrm>
          <a:prstGeom prst="rect">
            <a:avLst/>
          </a:prstGeom>
        </p:spPr>
      </p:pic>
    </p:spTree>
    <p:extLst>
      <p:ext uri="{BB962C8B-B14F-4D97-AF65-F5344CB8AC3E}">
        <p14:creationId xmlns:p14="http://schemas.microsoft.com/office/powerpoint/2010/main" val="4085158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33350"/>
            <a:ext cx="8839200" cy="1066800"/>
          </a:xfrm>
          <a:prstGeom prst="rect">
            <a:avLst/>
          </a:prstGeom>
          <a:gradFill>
            <a:gsLst>
              <a:gs pos="69000">
                <a:schemeClr val="tx1">
                  <a:lumMod val="95000"/>
                  <a:lumOff val="5000"/>
                </a:schemeClr>
              </a:gs>
              <a:gs pos="10000">
                <a:srgbClr val="EAEAEA"/>
              </a:gs>
            </a:gsLst>
            <a:path path="circle">
              <a:fillToRect l="100000" t="100000"/>
            </a:path>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152400" y="1352550"/>
            <a:ext cx="8839200" cy="0"/>
          </a:xfrm>
          <a:prstGeom prst="line">
            <a:avLst/>
          </a:prstGeom>
          <a:ln w="76200">
            <a:gradFill flip="none" rotWithShape="1">
              <a:gsLst>
                <a:gs pos="23000">
                  <a:srgbClr val="C00000"/>
                </a:gs>
                <a:gs pos="72000">
                  <a:schemeClr val="accent1">
                    <a:shade val="100000"/>
                    <a:satMod val="115000"/>
                  </a:schemeClr>
                </a:gs>
              </a:gsLst>
              <a:path path="shape">
                <a:fillToRect l="50000" t="50000" r="50000" b="50000"/>
              </a:path>
              <a:tileRect/>
            </a:gradFill>
          </a:ln>
        </p:spPr>
        <p:style>
          <a:lnRef idx="1">
            <a:schemeClr val="accent1"/>
          </a:lnRef>
          <a:fillRef idx="0">
            <a:schemeClr val="accent1"/>
          </a:fillRef>
          <a:effectRef idx="0">
            <a:schemeClr val="accent1"/>
          </a:effectRef>
          <a:fontRef idx="minor">
            <a:schemeClr val="tx1"/>
          </a:fontRef>
        </p:style>
      </p:cxnSp>
      <p:sp>
        <p:nvSpPr>
          <p:cNvPr id="11" name="Text Placeholder 5"/>
          <p:cNvSpPr txBox="1">
            <a:spLocks/>
          </p:cNvSpPr>
          <p:nvPr/>
        </p:nvSpPr>
        <p:spPr>
          <a:xfrm>
            <a:off x="629841" y="1543050"/>
            <a:ext cx="3606403" cy="285869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1"/>
            <a:endParaRPr lang="en-US" sz="1800" dirty="0">
              <a:latin typeface="Times New Roman" panose="02020603050405020304" pitchFamily="18" charset="0"/>
              <a:cs typeface="Times New Roman" panose="02020603050405020304" pitchFamily="18" charset="0"/>
            </a:endParaRPr>
          </a:p>
          <a:p>
            <a:pPr marL="557213" lvl="1" indent="-214313">
              <a:buFont typeface="Wingdings" panose="05000000000000000000" pitchFamily="2" charset="2"/>
              <a:buChar char="§"/>
            </a:pPr>
            <a:endParaRPr lang="en-US" dirty="0"/>
          </a:p>
          <a:p>
            <a:pPr marL="214313" indent="-214313">
              <a:buFont typeface="Wingdings" panose="05000000000000000000" pitchFamily="2" charset="2"/>
              <a:buChar char="§"/>
            </a:pPr>
            <a:endParaRPr lang="en-US" dirty="0"/>
          </a:p>
        </p:txBody>
      </p:sp>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3258" y="302894"/>
            <a:ext cx="1284301" cy="727713"/>
          </a:xfrm>
          <a:prstGeom prst="rect">
            <a:avLst/>
          </a:prstGeom>
        </p:spPr>
      </p:pic>
      <p:sp>
        <p:nvSpPr>
          <p:cNvPr id="6" name="Rectangle 2"/>
          <p:cNvSpPr>
            <a:spLocks noChangeArrowheads="1"/>
          </p:cNvSpPr>
          <p:nvPr/>
        </p:nvSpPr>
        <p:spPr bwMode="auto">
          <a:xfrm>
            <a:off x="3335338" y="117157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12" name="TextBox 11"/>
          <p:cNvSpPr txBox="1"/>
          <p:nvPr/>
        </p:nvSpPr>
        <p:spPr>
          <a:xfrm>
            <a:off x="304800" y="361950"/>
            <a:ext cx="7162800" cy="707886"/>
          </a:xfrm>
          <a:prstGeom prst="rect">
            <a:avLst/>
          </a:prstGeom>
          <a:noFill/>
        </p:spPr>
        <p:txBody>
          <a:bodyPr wrap="square" rtlCol="0">
            <a:spAutoFit/>
          </a:bodyPr>
          <a:lstStyle/>
          <a:p>
            <a:r>
              <a:rPr lang="en-US" sz="4000" dirty="0">
                <a:solidFill>
                  <a:schemeClr val="bg1"/>
                </a:solidFill>
                <a:latin typeface="Times New Roman" panose="02020603050405020304" pitchFamily="18" charset="0"/>
                <a:cs typeface="Times New Roman" panose="02020603050405020304" pitchFamily="18" charset="0"/>
              </a:rPr>
              <a:t>Summary</a:t>
            </a:r>
            <a:endParaRPr lang="en-US" sz="4000" dirty="0">
              <a:latin typeface="Palatino Linotype" panose="02040502050505030304" pitchFamily="18" charset="0"/>
              <a:cs typeface="Aparajita" panose="020B0604020202020204" pitchFamily="34" charset="0"/>
            </a:endParaRPr>
          </a:p>
        </p:txBody>
      </p:sp>
      <p:sp>
        <p:nvSpPr>
          <p:cNvPr id="10" name="TextBox 9"/>
          <p:cNvSpPr txBox="1"/>
          <p:nvPr/>
        </p:nvSpPr>
        <p:spPr>
          <a:xfrm>
            <a:off x="1066800" y="1428750"/>
            <a:ext cx="5715000" cy="3785652"/>
          </a:xfrm>
          <a:prstGeom prst="rect">
            <a:avLst/>
          </a:prstGeom>
          <a:noFill/>
        </p:spPr>
        <p:txBody>
          <a:bodyPr wrap="square" rtlCol="0">
            <a:spAutoFit/>
          </a:bodyPr>
          <a:lstStyle/>
          <a:p>
            <a:pPr marL="285750" indent="-285750">
              <a:buFont typeface="Arial" panose="020B0604020202020204" pitchFamily="34" charset="0"/>
              <a:buChar char="•"/>
            </a:pPr>
            <a:r>
              <a:rPr lang="en-US" sz="2400" dirty="0"/>
              <a:t>Automates checking and reporting process</a:t>
            </a:r>
          </a:p>
          <a:p>
            <a:pPr marL="285750" indent="-285750">
              <a:buFont typeface="Arial" panose="020B0604020202020204" pitchFamily="34" charset="0"/>
              <a:buChar char="•"/>
            </a:pPr>
            <a:r>
              <a:rPr lang="en-US" sz="2400" dirty="0"/>
              <a:t>Sends results to applicant directly through CATCH Online Tool</a:t>
            </a:r>
          </a:p>
          <a:p>
            <a:pPr marL="285750" indent="-285750">
              <a:buFont typeface="Arial" panose="020B0604020202020204" pitchFamily="34" charset="0"/>
              <a:buChar char="•"/>
            </a:pPr>
            <a:r>
              <a:rPr lang="en-US" sz="2400" dirty="0"/>
              <a:t>Verifies if data pass all checks </a:t>
            </a:r>
          </a:p>
          <a:p>
            <a:pPr marL="285750" indent="-285750">
              <a:buFont typeface="Arial" panose="020B0604020202020204" pitchFamily="34" charset="0"/>
              <a:buChar char="•"/>
            </a:pPr>
            <a:r>
              <a:rPr lang="en-US" sz="2400" dirty="0"/>
              <a:t>Applicant can load their own file using CATCH Online!</a:t>
            </a:r>
          </a:p>
          <a:p>
            <a:pPr marL="285750" indent="-285750">
              <a:buFont typeface="Arial" panose="020B0604020202020204" pitchFamily="34" charset="0"/>
              <a:buChar char="•"/>
            </a:pPr>
            <a:r>
              <a:rPr lang="en-US" sz="2400" dirty="0"/>
              <a:t>Prepares parcel data for parcel fabric</a:t>
            </a:r>
          </a:p>
          <a:p>
            <a:pPr marL="285750" indent="-285750">
              <a:buFont typeface="Arial" panose="020B0604020202020204" pitchFamily="34" charset="0"/>
              <a:buChar char="•"/>
            </a:pPr>
            <a:r>
              <a:rPr lang="en-US" sz="2400" dirty="0"/>
              <a:t>More accurate roads &amp; parcels, less duplication</a:t>
            </a:r>
          </a:p>
        </p:txBody>
      </p:sp>
      <p:sp>
        <p:nvSpPr>
          <p:cNvPr id="15" name="Title 1"/>
          <p:cNvSpPr txBox="1">
            <a:spLocks/>
          </p:cNvSpPr>
          <p:nvPr/>
        </p:nvSpPr>
        <p:spPr>
          <a:xfrm>
            <a:off x="7826112" y="975868"/>
            <a:ext cx="878592" cy="238256"/>
          </a:xfrm>
          <a:prstGeom prst="rect">
            <a:avLst/>
          </a:prstGeom>
          <a:effectLst>
            <a:softEdge rad="0"/>
          </a:effectLst>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200" dirty="0">
                <a:solidFill>
                  <a:srgbClr val="FFAA00"/>
                </a:solidFill>
                <a:effectLst>
                  <a:glow>
                    <a:schemeClr val="accent1">
                      <a:alpha val="40000"/>
                    </a:schemeClr>
                  </a:glow>
                </a:effectLst>
                <a:latin typeface="Times New Roman" panose="02020603050405020304" pitchFamily="18" charset="0"/>
                <a:cs typeface="Times New Roman" panose="02020603050405020304" pitchFamily="18" charset="0"/>
              </a:rPr>
              <a:t>CATCH</a:t>
            </a:r>
          </a:p>
        </p:txBody>
      </p:sp>
      <p:pic>
        <p:nvPicPr>
          <p:cNvPr id="16" name="Picture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2400" y="4248150"/>
            <a:ext cx="838200" cy="838200"/>
          </a:xfrm>
          <a:prstGeom prst="rect">
            <a:avLst/>
          </a:prstGeom>
        </p:spPr>
      </p:pic>
    </p:spTree>
    <p:extLst>
      <p:ext uri="{BB962C8B-B14F-4D97-AF65-F5344CB8AC3E}">
        <p14:creationId xmlns:p14="http://schemas.microsoft.com/office/powerpoint/2010/main" val="42592958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33350"/>
            <a:ext cx="8839200" cy="1066800"/>
          </a:xfrm>
          <a:prstGeom prst="rect">
            <a:avLst/>
          </a:prstGeom>
          <a:gradFill>
            <a:gsLst>
              <a:gs pos="69000">
                <a:schemeClr val="tx1">
                  <a:lumMod val="95000"/>
                  <a:lumOff val="5000"/>
                </a:schemeClr>
              </a:gs>
              <a:gs pos="10000">
                <a:srgbClr val="EAEAEA"/>
              </a:gs>
            </a:gsLst>
            <a:path path="circle">
              <a:fillToRect l="100000" t="100000"/>
            </a:path>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152400" y="1352550"/>
            <a:ext cx="8839200" cy="0"/>
          </a:xfrm>
          <a:prstGeom prst="line">
            <a:avLst/>
          </a:prstGeom>
          <a:ln w="76200">
            <a:gradFill flip="none" rotWithShape="1">
              <a:gsLst>
                <a:gs pos="23000">
                  <a:srgbClr val="C00000"/>
                </a:gs>
                <a:gs pos="72000">
                  <a:schemeClr val="accent1">
                    <a:shade val="100000"/>
                    <a:satMod val="115000"/>
                  </a:schemeClr>
                </a:gs>
              </a:gsLst>
              <a:path path="shape">
                <a:fillToRect l="50000" t="50000" r="50000" b="50000"/>
              </a:path>
              <a:tileRect/>
            </a:gradFill>
          </a:ln>
        </p:spPr>
        <p:style>
          <a:lnRef idx="1">
            <a:schemeClr val="accent1"/>
          </a:lnRef>
          <a:fillRef idx="0">
            <a:schemeClr val="accent1"/>
          </a:fillRef>
          <a:effectRef idx="0">
            <a:schemeClr val="accent1"/>
          </a:effectRef>
          <a:fontRef idx="minor">
            <a:schemeClr val="tx1"/>
          </a:fontRef>
        </p:style>
      </p:cxnSp>
      <p:sp>
        <p:nvSpPr>
          <p:cNvPr id="11" name="Text Placeholder 5"/>
          <p:cNvSpPr txBox="1">
            <a:spLocks/>
          </p:cNvSpPr>
          <p:nvPr/>
        </p:nvSpPr>
        <p:spPr>
          <a:xfrm>
            <a:off x="629841" y="1543050"/>
            <a:ext cx="3606403" cy="285869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1"/>
            <a:endParaRPr lang="en-US" sz="1800" dirty="0">
              <a:latin typeface="Times New Roman" panose="02020603050405020304" pitchFamily="18" charset="0"/>
              <a:cs typeface="Times New Roman" panose="02020603050405020304" pitchFamily="18" charset="0"/>
            </a:endParaRPr>
          </a:p>
          <a:p>
            <a:pPr marL="557213" lvl="1" indent="-214313">
              <a:buFont typeface="Wingdings" panose="05000000000000000000" pitchFamily="2" charset="2"/>
              <a:buChar char="§"/>
            </a:pPr>
            <a:endParaRPr lang="en-US" dirty="0"/>
          </a:p>
          <a:p>
            <a:pPr marL="214313" indent="-214313">
              <a:buFont typeface="Wingdings" panose="05000000000000000000" pitchFamily="2" charset="2"/>
              <a:buChar char="§"/>
            </a:pPr>
            <a:endParaRPr lang="en-US" dirty="0"/>
          </a:p>
        </p:txBody>
      </p:sp>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3258" y="302894"/>
            <a:ext cx="1284301" cy="727713"/>
          </a:xfrm>
          <a:prstGeom prst="rect">
            <a:avLst/>
          </a:prstGeom>
        </p:spPr>
      </p:pic>
      <p:sp>
        <p:nvSpPr>
          <p:cNvPr id="6" name="Rectangle 2"/>
          <p:cNvSpPr>
            <a:spLocks noChangeArrowheads="1"/>
          </p:cNvSpPr>
          <p:nvPr/>
        </p:nvSpPr>
        <p:spPr bwMode="auto">
          <a:xfrm>
            <a:off x="3335338" y="117157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12" name="TextBox 11"/>
          <p:cNvSpPr txBox="1"/>
          <p:nvPr/>
        </p:nvSpPr>
        <p:spPr>
          <a:xfrm>
            <a:off x="304800" y="361950"/>
            <a:ext cx="7162800" cy="707886"/>
          </a:xfrm>
          <a:prstGeom prst="rect">
            <a:avLst/>
          </a:prstGeom>
          <a:noFill/>
        </p:spPr>
        <p:txBody>
          <a:bodyPr wrap="square" rtlCol="0">
            <a:spAutoFit/>
          </a:bodyPr>
          <a:lstStyle/>
          <a:p>
            <a:r>
              <a:rPr lang="en-US" sz="4000" dirty="0">
                <a:solidFill>
                  <a:schemeClr val="bg1"/>
                </a:solidFill>
                <a:latin typeface="Times New Roman" panose="02020603050405020304" pitchFamily="18" charset="0"/>
                <a:cs typeface="Times New Roman" panose="02020603050405020304" pitchFamily="18" charset="0"/>
              </a:rPr>
              <a:t>Next Steps</a:t>
            </a:r>
            <a:endParaRPr lang="en-US" sz="4000" dirty="0">
              <a:latin typeface="Palatino Linotype" panose="02040502050505030304" pitchFamily="18" charset="0"/>
              <a:cs typeface="Aparajita" panose="020B0604020202020204" pitchFamily="34" charset="0"/>
            </a:endParaRPr>
          </a:p>
        </p:txBody>
      </p:sp>
      <p:sp>
        <p:nvSpPr>
          <p:cNvPr id="10" name="TextBox 9"/>
          <p:cNvSpPr txBox="1"/>
          <p:nvPr/>
        </p:nvSpPr>
        <p:spPr>
          <a:xfrm>
            <a:off x="1378744" y="1633567"/>
            <a:ext cx="5715000" cy="2677656"/>
          </a:xfrm>
          <a:prstGeom prst="rect">
            <a:avLst/>
          </a:prstGeom>
          <a:noFill/>
        </p:spPr>
        <p:txBody>
          <a:bodyPr wrap="square" rtlCol="0">
            <a:spAutoFit/>
          </a:bodyPr>
          <a:lstStyle/>
          <a:p>
            <a:pPr marL="285750" indent="-285750">
              <a:buFont typeface="Arial" panose="020B0604020202020204" pitchFamily="34" charset="0"/>
              <a:buChar char="•"/>
            </a:pPr>
            <a:r>
              <a:rPr lang="en-US" sz="2400" dirty="0"/>
              <a:t>Adopt County requirement for Digital Submissions</a:t>
            </a:r>
          </a:p>
          <a:p>
            <a:pPr marL="285750" indent="-285750">
              <a:buFont typeface="Arial" panose="020B0604020202020204" pitchFamily="34" charset="0"/>
              <a:buChar char="•"/>
            </a:pPr>
            <a:r>
              <a:rPr lang="en-US" sz="2400" dirty="0"/>
              <a:t>Cities submit CAD files and CATCH Approvals to County Surveyor </a:t>
            </a:r>
          </a:p>
          <a:p>
            <a:pPr marL="285750" indent="-285750">
              <a:buFont typeface="Arial" panose="020B0604020202020204" pitchFamily="34" charset="0"/>
              <a:buChar char="•"/>
            </a:pPr>
            <a:r>
              <a:rPr lang="en-US" sz="2400" dirty="0"/>
              <a:t>County Surveyor Runs final CAD file through CATCH, inputs centerline data, and sends GIS Data to Assessor</a:t>
            </a:r>
          </a:p>
        </p:txBody>
      </p:sp>
      <p:sp>
        <p:nvSpPr>
          <p:cNvPr id="15" name="Title 1"/>
          <p:cNvSpPr txBox="1">
            <a:spLocks/>
          </p:cNvSpPr>
          <p:nvPr/>
        </p:nvSpPr>
        <p:spPr>
          <a:xfrm>
            <a:off x="7826112" y="975868"/>
            <a:ext cx="878592" cy="238256"/>
          </a:xfrm>
          <a:prstGeom prst="rect">
            <a:avLst/>
          </a:prstGeom>
          <a:effectLst>
            <a:softEdge rad="0"/>
          </a:effectLst>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200" dirty="0">
                <a:solidFill>
                  <a:srgbClr val="FFAA00"/>
                </a:solidFill>
                <a:effectLst>
                  <a:glow>
                    <a:schemeClr val="accent1">
                      <a:alpha val="40000"/>
                    </a:schemeClr>
                  </a:glow>
                </a:effectLst>
                <a:latin typeface="Times New Roman" panose="02020603050405020304" pitchFamily="18" charset="0"/>
                <a:cs typeface="Times New Roman" panose="02020603050405020304" pitchFamily="18" charset="0"/>
              </a:rPr>
              <a:t>CATCH</a:t>
            </a:r>
          </a:p>
        </p:txBody>
      </p:sp>
      <p:pic>
        <p:nvPicPr>
          <p:cNvPr id="16" name="Picture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2400" y="4248150"/>
            <a:ext cx="838200" cy="838200"/>
          </a:xfrm>
          <a:prstGeom prst="rect">
            <a:avLst/>
          </a:prstGeom>
        </p:spPr>
      </p:pic>
    </p:spTree>
    <p:extLst>
      <p:ext uri="{BB962C8B-B14F-4D97-AF65-F5344CB8AC3E}">
        <p14:creationId xmlns:p14="http://schemas.microsoft.com/office/powerpoint/2010/main" val="31182822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33350"/>
            <a:ext cx="8839200" cy="1066800"/>
          </a:xfrm>
          <a:prstGeom prst="rect">
            <a:avLst/>
          </a:prstGeom>
          <a:gradFill>
            <a:gsLst>
              <a:gs pos="69000">
                <a:schemeClr val="tx1">
                  <a:lumMod val="95000"/>
                  <a:lumOff val="5000"/>
                </a:schemeClr>
              </a:gs>
              <a:gs pos="10000">
                <a:srgbClr val="EAEAEA"/>
              </a:gs>
            </a:gsLst>
            <a:path path="circle">
              <a:fillToRect l="100000" t="100000"/>
            </a:path>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152400" y="1352550"/>
            <a:ext cx="8839200" cy="0"/>
          </a:xfrm>
          <a:prstGeom prst="line">
            <a:avLst/>
          </a:prstGeom>
          <a:ln w="76200">
            <a:gradFill flip="none" rotWithShape="1">
              <a:gsLst>
                <a:gs pos="23000">
                  <a:srgbClr val="C00000"/>
                </a:gs>
                <a:gs pos="72000">
                  <a:schemeClr val="accent1">
                    <a:shade val="100000"/>
                    <a:satMod val="115000"/>
                  </a:schemeClr>
                </a:gs>
              </a:gsLst>
              <a:path path="shape">
                <a:fillToRect l="50000" t="50000" r="50000" b="50000"/>
              </a:path>
              <a:tileRect/>
            </a:gradFill>
          </a:ln>
        </p:spPr>
        <p:style>
          <a:lnRef idx="1">
            <a:schemeClr val="accent1"/>
          </a:lnRef>
          <a:fillRef idx="0">
            <a:schemeClr val="accent1"/>
          </a:fillRef>
          <a:effectRef idx="0">
            <a:schemeClr val="accent1"/>
          </a:effectRef>
          <a:fontRef idx="minor">
            <a:schemeClr val="tx1"/>
          </a:fontRef>
        </p:style>
      </p:cxnSp>
      <p:sp>
        <p:nvSpPr>
          <p:cNvPr id="11" name="Text Placeholder 5"/>
          <p:cNvSpPr txBox="1">
            <a:spLocks/>
          </p:cNvSpPr>
          <p:nvPr/>
        </p:nvSpPr>
        <p:spPr>
          <a:xfrm>
            <a:off x="629841" y="1543050"/>
            <a:ext cx="3606403" cy="285869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1"/>
            <a:endParaRPr lang="en-US" sz="1800" dirty="0">
              <a:latin typeface="Times New Roman" panose="02020603050405020304" pitchFamily="18" charset="0"/>
              <a:cs typeface="Times New Roman" panose="02020603050405020304" pitchFamily="18" charset="0"/>
            </a:endParaRPr>
          </a:p>
          <a:p>
            <a:pPr marL="557213" lvl="1" indent="-214313">
              <a:buFont typeface="Wingdings" panose="05000000000000000000" pitchFamily="2" charset="2"/>
              <a:buChar char="§"/>
            </a:pPr>
            <a:endParaRPr lang="en-US" dirty="0"/>
          </a:p>
          <a:p>
            <a:pPr marL="214313" indent="-214313">
              <a:buFont typeface="Wingdings" panose="05000000000000000000" pitchFamily="2" charset="2"/>
              <a:buChar char="§"/>
            </a:pPr>
            <a:endParaRPr lang="en-US" dirty="0"/>
          </a:p>
        </p:txBody>
      </p:sp>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3258" y="302894"/>
            <a:ext cx="1284301" cy="727713"/>
          </a:xfrm>
          <a:prstGeom prst="rect">
            <a:avLst/>
          </a:prstGeom>
        </p:spPr>
      </p:pic>
      <p:sp>
        <p:nvSpPr>
          <p:cNvPr id="6" name="Rectangle 2"/>
          <p:cNvSpPr>
            <a:spLocks noChangeArrowheads="1"/>
          </p:cNvSpPr>
          <p:nvPr/>
        </p:nvSpPr>
        <p:spPr bwMode="auto">
          <a:xfrm>
            <a:off x="3335338" y="117157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12" name="TextBox 11"/>
          <p:cNvSpPr txBox="1"/>
          <p:nvPr/>
        </p:nvSpPr>
        <p:spPr>
          <a:xfrm>
            <a:off x="304800" y="361950"/>
            <a:ext cx="7162800" cy="707886"/>
          </a:xfrm>
          <a:prstGeom prst="rect">
            <a:avLst/>
          </a:prstGeom>
          <a:noFill/>
        </p:spPr>
        <p:txBody>
          <a:bodyPr wrap="square" rtlCol="0">
            <a:spAutoFit/>
          </a:bodyPr>
          <a:lstStyle/>
          <a:p>
            <a:r>
              <a:rPr lang="en-US" sz="4000" dirty="0">
                <a:solidFill>
                  <a:schemeClr val="bg1"/>
                </a:solidFill>
                <a:latin typeface="Times New Roman" panose="02020603050405020304" pitchFamily="18" charset="0"/>
                <a:cs typeface="Times New Roman" panose="02020603050405020304" pitchFamily="18" charset="0"/>
              </a:rPr>
              <a:t>Thank You</a:t>
            </a:r>
            <a:endParaRPr lang="en-US" sz="4000" dirty="0">
              <a:latin typeface="Palatino Linotype" panose="02040502050505030304" pitchFamily="18" charset="0"/>
              <a:cs typeface="Aparajita" panose="020B0604020202020204" pitchFamily="34" charset="0"/>
            </a:endParaRPr>
          </a:p>
        </p:txBody>
      </p:sp>
      <p:sp>
        <p:nvSpPr>
          <p:cNvPr id="2" name="TextBox 1"/>
          <p:cNvSpPr txBox="1"/>
          <p:nvPr/>
        </p:nvSpPr>
        <p:spPr>
          <a:xfrm>
            <a:off x="2514600" y="2125474"/>
            <a:ext cx="4114800" cy="892552"/>
          </a:xfrm>
          <a:prstGeom prst="rect">
            <a:avLst/>
          </a:prstGeom>
          <a:noFill/>
        </p:spPr>
        <p:txBody>
          <a:bodyPr wrap="square" rtlCol="0">
            <a:spAutoFit/>
          </a:bodyPr>
          <a:lstStyle/>
          <a:p>
            <a:r>
              <a:rPr lang="en-US" sz="2400" dirty="0">
                <a:latin typeface="Swis721 LtCn BT" panose="020B0406020202030204" pitchFamily="34" charset="0"/>
              </a:rPr>
              <a:t>Dave McMillan </a:t>
            </a:r>
            <a:endParaRPr lang="en-US" sz="2800" dirty="0">
              <a:latin typeface="Swis721 LtCn BT" panose="020B0406020202030204" pitchFamily="34" charset="0"/>
            </a:endParaRPr>
          </a:p>
          <a:p>
            <a:r>
              <a:rPr lang="en-US" sz="2800" dirty="0" err="1">
                <a:latin typeface="Swis721 LtCn BT" panose="020B0406020202030204" pitchFamily="34" charset="0"/>
              </a:rPr>
              <a:t>dmcmilla@RivCo.org</a:t>
            </a:r>
            <a:endParaRPr lang="en-US" sz="2800" dirty="0">
              <a:latin typeface="Swis721 LtCn BT" panose="020B0406020202030204" pitchFamily="34" charset="0"/>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21112" y="1889208"/>
            <a:ext cx="1905000" cy="1905000"/>
          </a:xfrm>
          <a:prstGeom prst="rect">
            <a:avLst/>
          </a:prstGeom>
        </p:spPr>
      </p:pic>
      <p:sp>
        <p:nvSpPr>
          <p:cNvPr id="15" name="Title 1"/>
          <p:cNvSpPr txBox="1">
            <a:spLocks/>
          </p:cNvSpPr>
          <p:nvPr/>
        </p:nvSpPr>
        <p:spPr>
          <a:xfrm>
            <a:off x="7826112" y="975868"/>
            <a:ext cx="878592" cy="238256"/>
          </a:xfrm>
          <a:prstGeom prst="rect">
            <a:avLst/>
          </a:prstGeom>
          <a:effectLst>
            <a:softEdge rad="0"/>
          </a:effectLst>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200" dirty="0">
                <a:solidFill>
                  <a:srgbClr val="FFAA00"/>
                </a:solidFill>
                <a:effectLst>
                  <a:glow>
                    <a:schemeClr val="accent1">
                      <a:alpha val="40000"/>
                    </a:schemeClr>
                  </a:glow>
                </a:effectLst>
                <a:latin typeface="Times New Roman" panose="02020603050405020304" pitchFamily="18" charset="0"/>
                <a:cs typeface="Times New Roman" panose="02020603050405020304" pitchFamily="18" charset="0"/>
              </a:rPr>
              <a:t>CATCH</a:t>
            </a:r>
          </a:p>
        </p:txBody>
      </p:sp>
      <p:pic>
        <p:nvPicPr>
          <p:cNvPr id="16" name="Picture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2400" y="4248150"/>
            <a:ext cx="838200" cy="838200"/>
          </a:xfrm>
          <a:prstGeom prst="rect">
            <a:avLst/>
          </a:prstGeom>
        </p:spPr>
      </p:pic>
    </p:spTree>
    <p:extLst>
      <p:ext uri="{BB962C8B-B14F-4D97-AF65-F5344CB8AC3E}">
        <p14:creationId xmlns:p14="http://schemas.microsoft.com/office/powerpoint/2010/main" val="42867981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30614"/>
            <a:ext cx="9144000" cy="5174114"/>
          </a:xfrm>
        </p:spPr>
      </p:pic>
    </p:spTree>
    <p:extLst>
      <p:ext uri="{BB962C8B-B14F-4D97-AF65-F5344CB8AC3E}">
        <p14:creationId xmlns:p14="http://schemas.microsoft.com/office/powerpoint/2010/main" val="102144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9143999" cy="5143500"/>
          </a:xfrm>
        </p:spPr>
      </p:pic>
    </p:spTree>
    <p:extLst>
      <p:ext uri="{BB962C8B-B14F-4D97-AF65-F5344CB8AC3E}">
        <p14:creationId xmlns:p14="http://schemas.microsoft.com/office/powerpoint/2010/main" val="32870215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0"/>
            <a:ext cx="9220200" cy="5143500"/>
          </a:xfrm>
        </p:spPr>
      </p:pic>
    </p:spTree>
    <p:extLst>
      <p:ext uri="{BB962C8B-B14F-4D97-AF65-F5344CB8AC3E}">
        <p14:creationId xmlns:p14="http://schemas.microsoft.com/office/powerpoint/2010/main" val="19777493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p:spPr>
      </p:pic>
    </p:spTree>
    <p:extLst>
      <p:ext uri="{BB962C8B-B14F-4D97-AF65-F5344CB8AC3E}">
        <p14:creationId xmlns:p14="http://schemas.microsoft.com/office/powerpoint/2010/main" val="37339294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p:spPr>
      </p:pic>
    </p:spTree>
    <p:extLst>
      <p:ext uri="{BB962C8B-B14F-4D97-AF65-F5344CB8AC3E}">
        <p14:creationId xmlns:p14="http://schemas.microsoft.com/office/powerpoint/2010/main" val="41386413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p:spPr>
      </p:pic>
    </p:spTree>
    <p:extLst>
      <p:ext uri="{BB962C8B-B14F-4D97-AF65-F5344CB8AC3E}">
        <p14:creationId xmlns:p14="http://schemas.microsoft.com/office/powerpoint/2010/main" val="14967992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 y="0"/>
            <a:ext cx="9144000" cy="5143500"/>
          </a:xfrm>
        </p:spPr>
      </p:pic>
    </p:spTree>
    <p:extLst>
      <p:ext uri="{BB962C8B-B14F-4D97-AF65-F5344CB8AC3E}">
        <p14:creationId xmlns:p14="http://schemas.microsoft.com/office/powerpoint/2010/main" val="37078096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33350"/>
            <a:ext cx="8839200" cy="1066800"/>
          </a:xfrm>
          <a:prstGeom prst="rect">
            <a:avLst/>
          </a:prstGeom>
          <a:gradFill>
            <a:gsLst>
              <a:gs pos="69000">
                <a:schemeClr val="tx1">
                  <a:lumMod val="95000"/>
                  <a:lumOff val="5000"/>
                </a:schemeClr>
              </a:gs>
              <a:gs pos="10000">
                <a:srgbClr val="EAEAEA"/>
              </a:gs>
            </a:gsLst>
            <a:path path="circle">
              <a:fillToRect l="100000" t="100000"/>
            </a:path>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152400" y="1352550"/>
            <a:ext cx="8839200" cy="0"/>
          </a:xfrm>
          <a:prstGeom prst="line">
            <a:avLst/>
          </a:prstGeom>
          <a:ln w="76200">
            <a:gradFill flip="none" rotWithShape="1">
              <a:gsLst>
                <a:gs pos="23000">
                  <a:srgbClr val="C00000"/>
                </a:gs>
                <a:gs pos="72000">
                  <a:schemeClr val="accent1">
                    <a:shade val="100000"/>
                    <a:satMod val="115000"/>
                  </a:schemeClr>
                </a:gs>
              </a:gsLst>
              <a:path path="shape">
                <a:fillToRect l="50000" t="50000" r="50000" b="50000"/>
              </a:path>
              <a:tileRect/>
            </a:gra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04800" y="361950"/>
            <a:ext cx="6248400" cy="707886"/>
          </a:xfrm>
          <a:prstGeom prst="rect">
            <a:avLst/>
          </a:prstGeom>
          <a:noFill/>
        </p:spPr>
        <p:txBody>
          <a:bodyPr wrap="square" rtlCol="0">
            <a:spAutoFit/>
          </a:bodyPr>
          <a:lstStyle/>
          <a:p>
            <a:r>
              <a:rPr lang="en-US" sz="4000" dirty="0">
                <a:solidFill>
                  <a:schemeClr val="bg1"/>
                </a:solidFill>
                <a:latin typeface="Times New Roman" panose="02020603050405020304" pitchFamily="18" charset="0"/>
                <a:cs typeface="Times New Roman" panose="02020603050405020304" pitchFamily="18" charset="0"/>
              </a:rPr>
              <a:t>Background</a:t>
            </a:r>
            <a:endParaRPr lang="en-US" sz="4000" dirty="0">
              <a:latin typeface="Palatino Linotype" panose="02040502050505030304" pitchFamily="18" charset="0"/>
              <a:cs typeface="Aparajita" panose="020B0604020202020204" pitchFamily="34" charset="0"/>
            </a:endParaRPr>
          </a:p>
        </p:txBody>
      </p:sp>
      <p:pic>
        <p:nvPicPr>
          <p:cNvPr id="20" name="Picture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3258" y="302894"/>
            <a:ext cx="1284301" cy="727713"/>
          </a:xfrm>
          <a:prstGeom prst="rect">
            <a:avLst/>
          </a:prstGeom>
        </p:spPr>
      </p:pic>
      <p:sp>
        <p:nvSpPr>
          <p:cNvPr id="2" name="TextBox 1"/>
          <p:cNvSpPr txBox="1"/>
          <p:nvPr/>
        </p:nvSpPr>
        <p:spPr>
          <a:xfrm>
            <a:off x="1295400" y="1536701"/>
            <a:ext cx="5715000" cy="3139321"/>
          </a:xfrm>
          <a:prstGeom prst="rect">
            <a:avLst/>
          </a:prstGeom>
          <a:noFill/>
        </p:spPr>
        <p:txBody>
          <a:bodyPr wrap="square" rtlCol="0">
            <a:spAutoFit/>
          </a:bodyPr>
          <a:lstStyle/>
          <a:p>
            <a:pPr marL="285750" indent="-285750">
              <a:buFont typeface="Arial" panose="020B0604020202020204" pitchFamily="34" charset="0"/>
              <a:buChar char="•"/>
            </a:pPr>
            <a:r>
              <a:rPr lang="en-US" dirty="0"/>
              <a:t>Subdivision Maps </a:t>
            </a:r>
          </a:p>
          <a:p>
            <a:pPr marL="742950" lvl="1" indent="-285750">
              <a:buFont typeface="Arial" panose="020B0604020202020204" pitchFamily="34" charset="0"/>
              <a:buChar char="•"/>
            </a:pPr>
            <a:r>
              <a:rPr lang="en-US" dirty="0"/>
              <a:t>Create Parcels</a:t>
            </a:r>
          </a:p>
          <a:p>
            <a:pPr marL="742950" lvl="1" indent="-285750">
              <a:buFont typeface="Arial" panose="020B0604020202020204" pitchFamily="34" charset="0"/>
              <a:buChar char="•"/>
            </a:pPr>
            <a:r>
              <a:rPr lang="en-US" dirty="0"/>
              <a:t>Taxation </a:t>
            </a:r>
          </a:p>
          <a:p>
            <a:pPr marL="285750" indent="-285750">
              <a:buFont typeface="Arial" panose="020B0604020202020204" pitchFamily="34" charset="0"/>
              <a:buChar char="•"/>
            </a:pPr>
            <a:r>
              <a:rPr lang="en-US" dirty="0"/>
              <a:t>Parcel Fabric</a:t>
            </a:r>
          </a:p>
          <a:p>
            <a:pPr marL="742950" lvl="1" indent="-285750">
              <a:buFont typeface="Arial" panose="020B0604020202020204" pitchFamily="34" charset="0"/>
              <a:buChar char="•"/>
            </a:pPr>
            <a:r>
              <a:rPr lang="en-US" dirty="0"/>
              <a:t>Records Management</a:t>
            </a:r>
          </a:p>
          <a:p>
            <a:pPr marL="742950" lvl="1" indent="-285750">
              <a:buFont typeface="Arial" panose="020B0604020202020204" pitchFamily="34" charset="0"/>
              <a:buChar char="•"/>
            </a:pPr>
            <a:r>
              <a:rPr lang="en-US" dirty="0"/>
              <a:t>GPS Survey Control , </a:t>
            </a:r>
          </a:p>
          <a:p>
            <a:pPr lvl="1"/>
            <a:r>
              <a:rPr lang="en-US" dirty="0"/>
              <a:t>      CAD, Imagery</a:t>
            </a:r>
          </a:p>
          <a:p>
            <a:pPr marL="742950" lvl="1" indent="-285750">
              <a:buFont typeface="Arial" panose="020B0604020202020204" pitchFamily="34" charset="0"/>
              <a:buChar char="•"/>
            </a:pPr>
            <a:r>
              <a:rPr lang="en-US" dirty="0"/>
              <a:t>Adjustment</a:t>
            </a:r>
          </a:p>
          <a:p>
            <a:pPr marL="742950" lvl="1" indent="-285750">
              <a:buFont typeface="Arial" panose="020B0604020202020204" pitchFamily="34" charset="0"/>
              <a:buChar char="•"/>
            </a:pPr>
            <a:r>
              <a:rPr lang="en-US" dirty="0"/>
              <a:t>Improve Accuracy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68268" y="1831322"/>
            <a:ext cx="4343400" cy="2816878"/>
          </a:xfrm>
          <a:prstGeom prst="rect">
            <a:avLst/>
          </a:prstGeom>
          <a:ln>
            <a:noFill/>
          </a:ln>
          <a:effectLst>
            <a:outerShdw blurRad="292100" dist="139700" dir="2700000" algn="tl" rotWithShape="0">
              <a:srgbClr val="333333">
                <a:alpha val="65000"/>
              </a:srgbClr>
            </a:outerShdw>
          </a:effectLst>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52900" y="1542035"/>
            <a:ext cx="3858768" cy="3501756"/>
          </a:xfrm>
          <a:prstGeom prst="rect">
            <a:avLst/>
          </a:prstGeom>
          <a:ln>
            <a:noFill/>
          </a:ln>
          <a:effectLst>
            <a:softEdge rad="112500"/>
          </a:effectLst>
        </p:spPr>
      </p:pic>
      <p:sp>
        <p:nvSpPr>
          <p:cNvPr id="10" name="Title 1"/>
          <p:cNvSpPr txBox="1">
            <a:spLocks/>
          </p:cNvSpPr>
          <p:nvPr/>
        </p:nvSpPr>
        <p:spPr>
          <a:xfrm>
            <a:off x="7826112" y="975868"/>
            <a:ext cx="878592" cy="238256"/>
          </a:xfrm>
          <a:prstGeom prst="rect">
            <a:avLst/>
          </a:prstGeom>
          <a:effectLst>
            <a:softEdge rad="0"/>
          </a:effectLst>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200" dirty="0">
                <a:solidFill>
                  <a:srgbClr val="FFAA00"/>
                </a:solidFill>
                <a:effectLst>
                  <a:glow>
                    <a:schemeClr val="accent1">
                      <a:alpha val="40000"/>
                    </a:schemeClr>
                  </a:glow>
                </a:effectLst>
                <a:latin typeface="Times New Roman" panose="02020603050405020304" pitchFamily="18" charset="0"/>
                <a:cs typeface="Times New Roman" panose="02020603050405020304" pitchFamily="18" charset="0"/>
              </a:rPr>
              <a:t>CATCH</a:t>
            </a:r>
          </a:p>
        </p:txBody>
      </p:sp>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52400" y="4095750"/>
            <a:ext cx="838200" cy="838200"/>
          </a:xfrm>
          <a:prstGeom prst="rect">
            <a:avLst/>
          </a:prstGeom>
        </p:spPr>
      </p:pic>
    </p:spTree>
    <p:extLst>
      <p:ext uri="{BB962C8B-B14F-4D97-AF65-F5344CB8AC3E}">
        <p14:creationId xmlns:p14="http://schemas.microsoft.com/office/powerpoint/2010/main" val="1344604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 calcmode="lin" valueType="num">
                                      <p:cBhvr additive="base">
                                        <p:cTn id="1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9" presetID="53" presetClass="entr" presetSubtype="16"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 calcmode="lin" valueType="num">
                                      <p:cBhvr additive="base">
                                        <p:cTn id="28"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2">
                                            <p:txEl>
                                              <p:pRg st="3" end="3"/>
                                            </p:txEl>
                                          </p:spTgt>
                                        </p:tgtEl>
                                        <p:attrNameLst>
                                          <p:attrName>ppt_y</p:attrName>
                                        </p:attrNameLst>
                                      </p:cBhvr>
                                      <p:tavLst>
                                        <p:tav tm="0">
                                          <p:val>
                                            <p:strVal val="1+#ppt_h/2"/>
                                          </p:val>
                                        </p:tav>
                                        <p:tav tm="100000">
                                          <p:val>
                                            <p:strVal val="#ppt_y"/>
                                          </p:val>
                                        </p:tav>
                                      </p:tavLst>
                                    </p:anim>
                                  </p:childTnLst>
                                </p:cTn>
                              </p:par>
                              <p:par>
                                <p:cTn id="30" presetID="53" presetClass="entr" presetSubtype="16"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par>
                                <p:cTn id="35" presetID="2" presetClass="entr" presetSubtype="4" fill="hold" nodeType="withEffect">
                                  <p:stCondLst>
                                    <p:cond delay="0"/>
                                  </p:stCondLst>
                                  <p:childTnLst>
                                    <p:set>
                                      <p:cBhvr>
                                        <p:cTn id="36" dur="1" fill="hold">
                                          <p:stCondLst>
                                            <p:cond delay="0"/>
                                          </p:stCondLst>
                                        </p:cTn>
                                        <p:tgtEl>
                                          <p:spTgt spid="2">
                                            <p:txEl>
                                              <p:pRg st="4" end="4"/>
                                            </p:txEl>
                                          </p:spTgt>
                                        </p:tgtEl>
                                        <p:attrNameLst>
                                          <p:attrName>style.visibility</p:attrName>
                                        </p:attrNameLst>
                                      </p:cBhvr>
                                      <p:to>
                                        <p:strVal val="visible"/>
                                      </p:to>
                                    </p:set>
                                    <p:anim calcmode="lin" valueType="num">
                                      <p:cBhvr additive="base">
                                        <p:cTn id="37"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4" end="4"/>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2">
                                            <p:txEl>
                                              <p:pRg st="5" end="5"/>
                                            </p:txEl>
                                          </p:spTgt>
                                        </p:tgtEl>
                                        <p:attrNameLst>
                                          <p:attrName>style.visibility</p:attrName>
                                        </p:attrNameLst>
                                      </p:cBhvr>
                                      <p:to>
                                        <p:strVal val="visible"/>
                                      </p:to>
                                    </p:set>
                                    <p:anim calcmode="lin" valueType="num">
                                      <p:cBhvr additive="base">
                                        <p:cTn id="41"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2">
                                            <p:txEl>
                                              <p:pRg st="5" end="5"/>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2">
                                            <p:txEl>
                                              <p:pRg st="6" end="6"/>
                                            </p:txEl>
                                          </p:spTgt>
                                        </p:tgtEl>
                                        <p:attrNameLst>
                                          <p:attrName>style.visibility</p:attrName>
                                        </p:attrNameLst>
                                      </p:cBhvr>
                                      <p:to>
                                        <p:strVal val="visible"/>
                                      </p:to>
                                    </p:set>
                                    <p:anim calcmode="lin" valueType="num">
                                      <p:cBhvr additive="base">
                                        <p:cTn id="45"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2">
                                            <p:txEl>
                                              <p:pRg st="6" end="6"/>
                                            </p:txEl>
                                          </p:spTgt>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2">
                                            <p:txEl>
                                              <p:pRg st="7" end="7"/>
                                            </p:txEl>
                                          </p:spTgt>
                                        </p:tgtEl>
                                        <p:attrNameLst>
                                          <p:attrName>style.visibility</p:attrName>
                                        </p:attrNameLst>
                                      </p:cBhvr>
                                      <p:to>
                                        <p:strVal val="visible"/>
                                      </p:to>
                                    </p:set>
                                    <p:anim calcmode="lin" valueType="num">
                                      <p:cBhvr additive="base">
                                        <p:cTn id="49"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
                                            <p:txEl>
                                              <p:pRg st="7" end="7"/>
                                            </p:txEl>
                                          </p:spTgt>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2">
                                            <p:txEl>
                                              <p:pRg st="8" end="8"/>
                                            </p:txEl>
                                          </p:spTgt>
                                        </p:tgtEl>
                                        <p:attrNameLst>
                                          <p:attrName>style.visibility</p:attrName>
                                        </p:attrNameLst>
                                      </p:cBhvr>
                                      <p:to>
                                        <p:strVal val="visible"/>
                                      </p:to>
                                    </p:set>
                                    <p:anim calcmode="lin" valueType="num">
                                      <p:cBhvr additive="base">
                                        <p:cTn id="53"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0"/>
            <a:ext cx="9143999" cy="5143500"/>
          </a:xfrm>
        </p:spPr>
      </p:pic>
    </p:spTree>
    <p:extLst>
      <p:ext uri="{BB962C8B-B14F-4D97-AF65-F5344CB8AC3E}">
        <p14:creationId xmlns:p14="http://schemas.microsoft.com/office/powerpoint/2010/main" val="11029013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p:spPr>
      </p:pic>
    </p:spTree>
    <p:extLst>
      <p:ext uri="{BB962C8B-B14F-4D97-AF65-F5344CB8AC3E}">
        <p14:creationId xmlns:p14="http://schemas.microsoft.com/office/powerpoint/2010/main" val="11479249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24487075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33350"/>
            <a:ext cx="8839200" cy="1066800"/>
          </a:xfrm>
          <a:prstGeom prst="rect">
            <a:avLst/>
          </a:prstGeom>
          <a:gradFill>
            <a:gsLst>
              <a:gs pos="69000">
                <a:schemeClr val="tx1">
                  <a:lumMod val="95000"/>
                  <a:lumOff val="5000"/>
                </a:schemeClr>
              </a:gs>
              <a:gs pos="10000">
                <a:srgbClr val="EAEAEA"/>
              </a:gs>
            </a:gsLst>
            <a:path path="circle">
              <a:fillToRect l="100000" t="100000"/>
            </a:path>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152400" y="1352550"/>
            <a:ext cx="8839200" cy="0"/>
          </a:xfrm>
          <a:prstGeom prst="line">
            <a:avLst/>
          </a:prstGeom>
          <a:ln w="76200">
            <a:gradFill flip="none" rotWithShape="1">
              <a:gsLst>
                <a:gs pos="23000">
                  <a:srgbClr val="C00000"/>
                </a:gs>
                <a:gs pos="72000">
                  <a:schemeClr val="accent1">
                    <a:shade val="100000"/>
                    <a:satMod val="115000"/>
                  </a:schemeClr>
                </a:gs>
              </a:gsLst>
              <a:path path="shape">
                <a:fillToRect l="50000" t="50000" r="50000" b="50000"/>
              </a:path>
              <a:tileRect/>
            </a:gra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04800" y="361950"/>
            <a:ext cx="6248400" cy="707886"/>
          </a:xfrm>
          <a:prstGeom prst="rect">
            <a:avLst/>
          </a:prstGeom>
          <a:noFill/>
        </p:spPr>
        <p:txBody>
          <a:bodyPr wrap="square" rtlCol="0">
            <a:spAutoFit/>
          </a:bodyPr>
          <a:lstStyle/>
          <a:p>
            <a:r>
              <a:rPr lang="en-US" sz="4000" dirty="0">
                <a:solidFill>
                  <a:schemeClr val="bg1"/>
                </a:solidFill>
                <a:latin typeface="Times New Roman" panose="02020603050405020304" pitchFamily="18" charset="0"/>
                <a:cs typeface="Times New Roman" panose="02020603050405020304" pitchFamily="18" charset="0"/>
              </a:rPr>
              <a:t>Digital Submission </a:t>
            </a:r>
            <a:endParaRPr lang="en-US" sz="4000" dirty="0">
              <a:latin typeface="Palatino Linotype" panose="02040502050505030304" pitchFamily="18" charset="0"/>
              <a:cs typeface="Aparajita" panose="020B0604020202020204" pitchFamily="34" charset="0"/>
            </a:endParaRPr>
          </a:p>
        </p:txBody>
      </p:sp>
      <p:pic>
        <p:nvPicPr>
          <p:cNvPr id="34" name="Picture 3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2639" y="2273738"/>
            <a:ext cx="2714920" cy="1541282"/>
          </a:xfrm>
          <a:prstGeom prst="rect">
            <a:avLst/>
          </a:prstGeom>
        </p:spPr>
      </p:pic>
      <p:sp>
        <p:nvSpPr>
          <p:cNvPr id="35" name="Notched Right Arrow 34"/>
          <p:cNvSpPr/>
          <p:nvPr/>
        </p:nvSpPr>
        <p:spPr>
          <a:xfrm>
            <a:off x="990600" y="2571750"/>
            <a:ext cx="5064166" cy="945258"/>
          </a:xfrm>
          <a:prstGeom prst="notchedRightArrow">
            <a:avLst/>
          </a:prstGeom>
          <a:solidFill>
            <a:schemeClr val="bg2">
              <a:lumMod val="50000"/>
            </a:schemeClr>
          </a:solidFill>
        </p:spPr>
        <p:style>
          <a:lnRef idx="0">
            <a:schemeClr val="dk1">
              <a:hueOff val="0"/>
              <a:satOff val="0"/>
              <a:lumOff val="0"/>
              <a:alphaOff val="0"/>
            </a:schemeClr>
          </a:lnRef>
          <a:fillRef idx="1">
            <a:scrgbClr r="0" g="0" b="0"/>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36" name="Freeform 35"/>
          <p:cNvSpPr/>
          <p:nvPr/>
        </p:nvSpPr>
        <p:spPr>
          <a:xfrm>
            <a:off x="1518026" y="2334300"/>
            <a:ext cx="1129730" cy="454958"/>
          </a:xfrm>
          <a:custGeom>
            <a:avLst/>
            <a:gdLst>
              <a:gd name="connsiteX0" fmla="*/ 0 w 2207234"/>
              <a:gd name="connsiteY0" fmla="*/ 0 h 1740535"/>
              <a:gd name="connsiteX1" fmla="*/ 2207234 w 2207234"/>
              <a:gd name="connsiteY1" fmla="*/ 0 h 1740535"/>
              <a:gd name="connsiteX2" fmla="*/ 2207234 w 2207234"/>
              <a:gd name="connsiteY2" fmla="*/ 1740535 h 1740535"/>
              <a:gd name="connsiteX3" fmla="*/ 0 w 2207234"/>
              <a:gd name="connsiteY3" fmla="*/ 1740535 h 1740535"/>
              <a:gd name="connsiteX4" fmla="*/ 0 w 2207234"/>
              <a:gd name="connsiteY4" fmla="*/ 0 h 17405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7234" h="1740535">
                <a:moveTo>
                  <a:pt x="0" y="0"/>
                </a:moveTo>
                <a:lnTo>
                  <a:pt x="2207234" y="0"/>
                </a:lnTo>
                <a:lnTo>
                  <a:pt x="2207234" y="1740535"/>
                </a:lnTo>
                <a:lnTo>
                  <a:pt x="0" y="174053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4008" tIns="64008" rIns="64008" bIns="64008" numCol="1" spcCol="953" anchor="b" anchorCtr="0">
            <a:noAutofit/>
          </a:bodyPr>
          <a:lstStyle/>
          <a:p>
            <a:pPr algn="ctr" defTabSz="400050">
              <a:lnSpc>
                <a:spcPct val="90000"/>
              </a:lnSpc>
              <a:spcBef>
                <a:spcPct val="0"/>
              </a:spcBef>
              <a:spcAft>
                <a:spcPct val="35000"/>
              </a:spcAft>
            </a:pPr>
            <a:r>
              <a:rPr lang="en-US" sz="1200" b="1" i="1" dirty="0">
                <a:solidFill>
                  <a:schemeClr val="tx1"/>
                </a:solidFill>
              </a:rPr>
              <a:t>2005 Digital Files Accepted for Final Subdivision Maps</a:t>
            </a:r>
          </a:p>
        </p:txBody>
      </p:sp>
      <p:sp>
        <p:nvSpPr>
          <p:cNvPr id="37" name="Oval 36"/>
          <p:cNvSpPr/>
          <p:nvPr/>
        </p:nvSpPr>
        <p:spPr>
          <a:xfrm>
            <a:off x="1943142" y="2926222"/>
            <a:ext cx="279500" cy="236315"/>
          </a:xfrm>
          <a:prstGeom prst="ellipse">
            <a:avLst/>
          </a:prstGeom>
          <a:solidFill>
            <a:srgbClr val="FF0000"/>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sp>
      <p:sp>
        <p:nvSpPr>
          <p:cNvPr id="38" name="Freeform 37"/>
          <p:cNvSpPr/>
          <p:nvPr/>
        </p:nvSpPr>
        <p:spPr>
          <a:xfrm>
            <a:off x="2847808" y="3327966"/>
            <a:ext cx="1014533" cy="302858"/>
          </a:xfrm>
          <a:custGeom>
            <a:avLst/>
            <a:gdLst>
              <a:gd name="connsiteX0" fmla="*/ 0 w 1579452"/>
              <a:gd name="connsiteY0" fmla="*/ 0 h 1740535"/>
              <a:gd name="connsiteX1" fmla="*/ 1579452 w 1579452"/>
              <a:gd name="connsiteY1" fmla="*/ 0 h 1740535"/>
              <a:gd name="connsiteX2" fmla="*/ 1579452 w 1579452"/>
              <a:gd name="connsiteY2" fmla="*/ 1740535 h 1740535"/>
              <a:gd name="connsiteX3" fmla="*/ 0 w 1579452"/>
              <a:gd name="connsiteY3" fmla="*/ 1740535 h 1740535"/>
              <a:gd name="connsiteX4" fmla="*/ 0 w 1579452"/>
              <a:gd name="connsiteY4" fmla="*/ 0 h 17405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9452" h="1740535">
                <a:moveTo>
                  <a:pt x="0" y="0"/>
                </a:moveTo>
                <a:lnTo>
                  <a:pt x="1579452" y="0"/>
                </a:lnTo>
                <a:lnTo>
                  <a:pt x="1579452" y="1740535"/>
                </a:lnTo>
                <a:lnTo>
                  <a:pt x="0" y="174053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4008" tIns="64008" rIns="64008" bIns="64008" numCol="1" spcCol="953" anchor="t" anchorCtr="0">
            <a:noAutofit/>
          </a:bodyPr>
          <a:lstStyle/>
          <a:p>
            <a:pPr algn="ctr" defTabSz="400050">
              <a:lnSpc>
                <a:spcPct val="90000"/>
              </a:lnSpc>
              <a:spcBef>
                <a:spcPct val="0"/>
              </a:spcBef>
              <a:spcAft>
                <a:spcPct val="35000"/>
              </a:spcAft>
            </a:pPr>
            <a:r>
              <a:rPr lang="en-US" sz="1200" b="1" i="1" dirty="0">
                <a:solidFill>
                  <a:schemeClr val="tx1"/>
                </a:solidFill>
              </a:rPr>
              <a:t>2008 GIS Pilot Project RCFC, Survey, Assessor</a:t>
            </a:r>
          </a:p>
        </p:txBody>
      </p:sp>
      <p:sp>
        <p:nvSpPr>
          <p:cNvPr id="39" name="Oval 38"/>
          <p:cNvSpPr/>
          <p:nvPr/>
        </p:nvSpPr>
        <p:spPr>
          <a:xfrm>
            <a:off x="3187311" y="2926222"/>
            <a:ext cx="279500" cy="236315"/>
          </a:xfrm>
          <a:prstGeom prst="ellipse">
            <a:avLst/>
          </a:prstGeom>
          <a:solidFill>
            <a:srgbClr val="FF0000"/>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sp>
      <p:sp>
        <p:nvSpPr>
          <p:cNvPr id="40" name="Freeform 39"/>
          <p:cNvSpPr/>
          <p:nvPr/>
        </p:nvSpPr>
        <p:spPr>
          <a:xfrm>
            <a:off x="3890355" y="2354242"/>
            <a:ext cx="1275914" cy="435016"/>
          </a:xfrm>
          <a:custGeom>
            <a:avLst/>
            <a:gdLst>
              <a:gd name="connsiteX0" fmla="*/ 0 w 1986375"/>
              <a:gd name="connsiteY0" fmla="*/ 0 h 1740535"/>
              <a:gd name="connsiteX1" fmla="*/ 1986375 w 1986375"/>
              <a:gd name="connsiteY1" fmla="*/ 0 h 1740535"/>
              <a:gd name="connsiteX2" fmla="*/ 1986375 w 1986375"/>
              <a:gd name="connsiteY2" fmla="*/ 1740535 h 1740535"/>
              <a:gd name="connsiteX3" fmla="*/ 0 w 1986375"/>
              <a:gd name="connsiteY3" fmla="*/ 1740535 h 1740535"/>
              <a:gd name="connsiteX4" fmla="*/ 0 w 1986375"/>
              <a:gd name="connsiteY4" fmla="*/ 0 h 17405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75" h="1740535">
                <a:moveTo>
                  <a:pt x="0" y="0"/>
                </a:moveTo>
                <a:lnTo>
                  <a:pt x="1986375" y="0"/>
                </a:lnTo>
                <a:lnTo>
                  <a:pt x="1986375" y="1740535"/>
                </a:lnTo>
                <a:lnTo>
                  <a:pt x="0" y="174053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4008" tIns="64008" rIns="64008" bIns="64008" numCol="1" spcCol="953" anchor="b" anchorCtr="0">
            <a:noAutofit/>
          </a:bodyPr>
          <a:lstStyle/>
          <a:p>
            <a:pPr algn="ctr" defTabSz="400050">
              <a:lnSpc>
                <a:spcPct val="90000"/>
              </a:lnSpc>
              <a:spcBef>
                <a:spcPct val="0"/>
              </a:spcBef>
              <a:spcAft>
                <a:spcPct val="35000"/>
              </a:spcAft>
            </a:pPr>
            <a:r>
              <a:rPr lang="en-US" sz="1200" b="1" i="1" dirty="0">
                <a:solidFill>
                  <a:schemeClr val="tx1"/>
                </a:solidFill>
              </a:rPr>
              <a:t>2014 APL Project : RCFC, Survey, Assessor (Using Digital files from 2005)</a:t>
            </a:r>
          </a:p>
        </p:txBody>
      </p:sp>
      <p:sp>
        <p:nvSpPr>
          <p:cNvPr id="41" name="Oval 40"/>
          <p:cNvSpPr/>
          <p:nvPr/>
        </p:nvSpPr>
        <p:spPr>
          <a:xfrm>
            <a:off x="4360548" y="2926222"/>
            <a:ext cx="279500" cy="236315"/>
          </a:xfrm>
          <a:prstGeom prst="ellipse">
            <a:avLst/>
          </a:prstGeom>
          <a:solidFill>
            <a:srgbClr val="FF0000"/>
          </a:solidFill>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sp>
      <p:sp>
        <p:nvSpPr>
          <p:cNvPr id="58" name="TextBox 57"/>
          <p:cNvSpPr txBox="1"/>
          <p:nvPr/>
        </p:nvSpPr>
        <p:spPr>
          <a:xfrm>
            <a:off x="7010400" y="1872049"/>
            <a:ext cx="813341" cy="438582"/>
          </a:xfrm>
          <a:prstGeom prst="rect">
            <a:avLst/>
          </a:prstGeom>
          <a:noFill/>
        </p:spPr>
        <p:txBody>
          <a:bodyPr wrap="square" lIns="68580" tIns="34290" rIns="68580" bIns="34290" rtlCol="0">
            <a:spAutoFit/>
          </a:bodyPr>
          <a:lstStyle/>
          <a:p>
            <a:r>
              <a:rPr lang="en-US" sz="2400" b="1" i="1" dirty="0"/>
              <a:t>Goal</a:t>
            </a:r>
          </a:p>
        </p:txBody>
      </p:sp>
      <p:pic>
        <p:nvPicPr>
          <p:cNvPr id="20" name="Picture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23258" y="302894"/>
            <a:ext cx="1284301" cy="727713"/>
          </a:xfrm>
          <a:prstGeom prst="rect">
            <a:avLst/>
          </a:prstGeom>
        </p:spPr>
      </p:pic>
      <p:sp>
        <p:nvSpPr>
          <p:cNvPr id="17" name="Title 1"/>
          <p:cNvSpPr txBox="1">
            <a:spLocks/>
          </p:cNvSpPr>
          <p:nvPr/>
        </p:nvSpPr>
        <p:spPr>
          <a:xfrm>
            <a:off x="7826112" y="975868"/>
            <a:ext cx="878592" cy="238256"/>
          </a:xfrm>
          <a:prstGeom prst="rect">
            <a:avLst/>
          </a:prstGeom>
          <a:effectLst>
            <a:softEdge rad="0"/>
          </a:effectLst>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200" dirty="0">
                <a:solidFill>
                  <a:srgbClr val="FFAA00"/>
                </a:solidFill>
                <a:effectLst>
                  <a:glow>
                    <a:schemeClr val="accent1">
                      <a:alpha val="40000"/>
                    </a:schemeClr>
                  </a:glow>
                </a:effectLst>
                <a:latin typeface="Times New Roman" panose="02020603050405020304" pitchFamily="18" charset="0"/>
                <a:cs typeface="Times New Roman" panose="02020603050405020304" pitchFamily="18" charset="0"/>
              </a:rPr>
              <a:t>CATCH</a:t>
            </a:r>
          </a:p>
        </p:txBody>
      </p:sp>
      <p:pic>
        <p:nvPicPr>
          <p:cNvPr id="18" name="Picture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2400" y="4248150"/>
            <a:ext cx="838200" cy="838200"/>
          </a:xfrm>
          <a:prstGeom prst="rect">
            <a:avLst/>
          </a:prstGeom>
        </p:spPr>
      </p:pic>
    </p:spTree>
    <p:extLst>
      <p:ext uri="{BB962C8B-B14F-4D97-AF65-F5344CB8AC3E}">
        <p14:creationId xmlns:p14="http://schemas.microsoft.com/office/powerpoint/2010/main" val="1796373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500"/>
                                        <p:tgtEl>
                                          <p:spTgt spid="37"/>
                                        </p:tgtEl>
                                      </p:cBhvr>
                                    </p:animEffect>
                                  </p:childTnLst>
                                </p:cTn>
                              </p:par>
                              <p:par>
                                <p:cTn id="13" presetID="2" presetClass="entr" presetSubtype="4" fill="hold" grpId="0" nodeType="with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500" fill="hold"/>
                                        <p:tgtEl>
                                          <p:spTgt spid="36"/>
                                        </p:tgtEl>
                                        <p:attrNameLst>
                                          <p:attrName>ppt_x</p:attrName>
                                        </p:attrNameLst>
                                      </p:cBhvr>
                                      <p:tavLst>
                                        <p:tav tm="0">
                                          <p:val>
                                            <p:strVal val="#ppt_x"/>
                                          </p:val>
                                        </p:tav>
                                        <p:tav tm="100000">
                                          <p:val>
                                            <p:strVal val="#ppt_x"/>
                                          </p:val>
                                        </p:tav>
                                      </p:tavLst>
                                    </p:anim>
                                    <p:anim calcmode="lin" valueType="num">
                                      <p:cBhvr additive="base">
                                        <p:cTn id="16"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fade">
                                      <p:cBhvr>
                                        <p:cTn id="21" dur="500"/>
                                        <p:tgtEl>
                                          <p:spTgt spid="39"/>
                                        </p:tgtEl>
                                      </p:cBhvr>
                                    </p:animEffect>
                                  </p:childTnLst>
                                </p:cTn>
                              </p:par>
                              <p:par>
                                <p:cTn id="22" presetID="2" presetClass="entr" presetSubtype="4" fill="hold" grpId="0" nodeType="with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additive="base">
                                        <p:cTn id="24" dur="500" fill="hold"/>
                                        <p:tgtEl>
                                          <p:spTgt spid="38"/>
                                        </p:tgtEl>
                                        <p:attrNameLst>
                                          <p:attrName>ppt_x</p:attrName>
                                        </p:attrNameLst>
                                      </p:cBhvr>
                                      <p:tavLst>
                                        <p:tav tm="0">
                                          <p:val>
                                            <p:strVal val="#ppt_x"/>
                                          </p:val>
                                        </p:tav>
                                        <p:tav tm="100000">
                                          <p:val>
                                            <p:strVal val="#ppt_x"/>
                                          </p:val>
                                        </p:tav>
                                      </p:tavLst>
                                    </p:anim>
                                    <p:anim calcmode="lin" valueType="num">
                                      <p:cBhvr additive="base">
                                        <p:cTn id="25"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fade">
                                      <p:cBhvr>
                                        <p:cTn id="30" dur="500"/>
                                        <p:tgtEl>
                                          <p:spTgt spid="41"/>
                                        </p:tgtEl>
                                      </p:cBhvr>
                                    </p:animEffect>
                                  </p:childTnLst>
                                </p:cTn>
                              </p:par>
                              <p:par>
                                <p:cTn id="31" presetID="2" presetClass="entr" presetSubtype="4" fill="hold" grpId="0" nodeType="with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additive="base">
                                        <p:cTn id="33" dur="500" fill="hold"/>
                                        <p:tgtEl>
                                          <p:spTgt spid="40"/>
                                        </p:tgtEl>
                                        <p:attrNameLst>
                                          <p:attrName>ppt_x</p:attrName>
                                        </p:attrNameLst>
                                      </p:cBhvr>
                                      <p:tavLst>
                                        <p:tav tm="0">
                                          <p:val>
                                            <p:strVal val="#ppt_x"/>
                                          </p:val>
                                        </p:tav>
                                        <p:tav tm="100000">
                                          <p:val>
                                            <p:strVal val="#ppt_x"/>
                                          </p:val>
                                        </p:tav>
                                      </p:tavLst>
                                    </p:anim>
                                    <p:anim calcmode="lin" valueType="num">
                                      <p:cBhvr additive="base">
                                        <p:cTn id="34"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6" presetClass="entr" presetSubtype="16" fill="hold" nodeType="click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circle(in)">
                                      <p:cBhvr>
                                        <p:cTn id="39" dur="500"/>
                                        <p:tgtEl>
                                          <p:spTgt spid="34"/>
                                        </p:tgtEl>
                                      </p:cBhvr>
                                    </p:animEffect>
                                  </p:childTnLst>
                                </p:cTn>
                              </p:par>
                              <p:par>
                                <p:cTn id="40" presetID="6" presetClass="entr" presetSubtype="16" fill="hold" grpId="0" nodeType="withEffect">
                                  <p:stCondLst>
                                    <p:cond delay="0"/>
                                  </p:stCondLst>
                                  <p:childTnLst>
                                    <p:set>
                                      <p:cBhvr>
                                        <p:cTn id="41" dur="1" fill="hold">
                                          <p:stCondLst>
                                            <p:cond delay="0"/>
                                          </p:stCondLst>
                                        </p:cTn>
                                        <p:tgtEl>
                                          <p:spTgt spid="58"/>
                                        </p:tgtEl>
                                        <p:attrNameLst>
                                          <p:attrName>style.visibility</p:attrName>
                                        </p:attrNameLst>
                                      </p:cBhvr>
                                      <p:to>
                                        <p:strVal val="visible"/>
                                      </p:to>
                                    </p:set>
                                    <p:animEffect transition="in" filter="circle(in)">
                                      <p:cBhvr>
                                        <p:cTn id="42"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8" grpId="0"/>
      <p:bldP spid="40" grpId="0"/>
      <p:bldP spid="5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33350"/>
            <a:ext cx="8839200" cy="1066800"/>
          </a:xfrm>
          <a:prstGeom prst="rect">
            <a:avLst/>
          </a:prstGeom>
          <a:gradFill>
            <a:gsLst>
              <a:gs pos="69000">
                <a:schemeClr val="tx1">
                  <a:lumMod val="95000"/>
                  <a:lumOff val="5000"/>
                </a:schemeClr>
              </a:gs>
              <a:gs pos="10000">
                <a:srgbClr val="EAEAEA"/>
              </a:gs>
            </a:gsLst>
            <a:path path="circle">
              <a:fillToRect l="100000" t="100000"/>
            </a:path>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152400" y="1352550"/>
            <a:ext cx="8839200" cy="0"/>
          </a:xfrm>
          <a:prstGeom prst="line">
            <a:avLst/>
          </a:prstGeom>
          <a:ln w="76200">
            <a:gradFill flip="none" rotWithShape="1">
              <a:gsLst>
                <a:gs pos="23000">
                  <a:srgbClr val="C00000"/>
                </a:gs>
                <a:gs pos="72000">
                  <a:schemeClr val="accent1">
                    <a:shade val="100000"/>
                    <a:satMod val="115000"/>
                  </a:schemeClr>
                </a:gs>
              </a:gsLst>
              <a:path path="shape">
                <a:fillToRect l="50000" t="50000" r="50000" b="50000"/>
              </a:path>
              <a:tileRect/>
            </a:gra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04800" y="361950"/>
            <a:ext cx="3200400" cy="707886"/>
          </a:xfrm>
          <a:prstGeom prst="rect">
            <a:avLst/>
          </a:prstGeom>
          <a:noFill/>
        </p:spPr>
        <p:txBody>
          <a:bodyPr wrap="square" rtlCol="0">
            <a:spAutoFit/>
          </a:bodyPr>
          <a:lstStyle/>
          <a:p>
            <a:r>
              <a:rPr lang="en-US" sz="4000" dirty="0">
                <a:solidFill>
                  <a:schemeClr val="bg1"/>
                </a:solidFill>
                <a:latin typeface="Times New Roman" panose="02020603050405020304" pitchFamily="18" charset="0"/>
                <a:cs typeface="Times New Roman" panose="02020603050405020304" pitchFamily="18" charset="0"/>
              </a:rPr>
              <a:t>Problem</a:t>
            </a:r>
            <a:endParaRPr lang="en-US" sz="4000" dirty="0">
              <a:latin typeface="Palatino Linotype" panose="02040502050505030304" pitchFamily="18" charset="0"/>
              <a:cs typeface="Aparajita" panose="020B0604020202020204" pitchFamily="34" charset="0"/>
            </a:endParaRPr>
          </a:p>
        </p:txBody>
      </p:sp>
      <p:pic>
        <p:nvPicPr>
          <p:cNvPr id="10" name="Content Placeholder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29188" y="1806423"/>
            <a:ext cx="4865632" cy="2354816"/>
          </a:xfrm>
          <a:prstGeom prst="rect">
            <a:avLst/>
          </a:prstGeom>
        </p:spPr>
      </p:pic>
      <p:sp>
        <p:nvSpPr>
          <p:cNvPr id="11" name="Text Placeholder 5"/>
          <p:cNvSpPr txBox="1">
            <a:spLocks/>
          </p:cNvSpPr>
          <p:nvPr/>
        </p:nvSpPr>
        <p:spPr>
          <a:xfrm>
            <a:off x="629841" y="1543050"/>
            <a:ext cx="3606403" cy="285869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557213" lvl="1" indent="-214313">
              <a:buFont typeface="Wingdings" panose="05000000000000000000" pitchFamily="2" charset="2"/>
              <a:buChar char="§"/>
            </a:pPr>
            <a:r>
              <a:rPr lang="en-US" sz="1800" dirty="0">
                <a:latin typeface="Times New Roman" panose="02020603050405020304" pitchFamily="18" charset="0"/>
                <a:cs typeface="Times New Roman" panose="02020603050405020304" pitchFamily="18" charset="0"/>
              </a:rPr>
              <a:t>Checked Manually</a:t>
            </a:r>
          </a:p>
          <a:p>
            <a:pPr marL="557213" lvl="1" indent="-214313">
              <a:buFont typeface="Wingdings" panose="05000000000000000000" pitchFamily="2" charset="2"/>
              <a:buChar char="§"/>
            </a:pPr>
            <a:r>
              <a:rPr lang="en-US" sz="1800" dirty="0">
                <a:latin typeface="Times New Roman" panose="02020603050405020304" pitchFamily="18" charset="0"/>
                <a:cs typeface="Times New Roman" panose="02020603050405020304" pitchFamily="18" charset="0"/>
              </a:rPr>
              <a:t>Takes Too Long</a:t>
            </a:r>
          </a:p>
          <a:p>
            <a:pPr marL="557213" lvl="1" indent="-214313">
              <a:buFont typeface="Wingdings" panose="05000000000000000000" pitchFamily="2" charset="2"/>
              <a:buChar char="§"/>
            </a:pPr>
            <a:r>
              <a:rPr lang="en-US" sz="1800" dirty="0">
                <a:latin typeface="Times New Roman" panose="02020603050405020304" pitchFamily="18" charset="0"/>
                <a:cs typeface="Times New Roman" panose="02020603050405020304" pitchFamily="18" charset="0"/>
              </a:rPr>
              <a:t>Files Submitted in Local Coordinates</a:t>
            </a:r>
          </a:p>
          <a:p>
            <a:pPr marL="557213" lvl="1" indent="-214313">
              <a:buFont typeface="Wingdings" panose="05000000000000000000" pitchFamily="2" charset="2"/>
              <a:buChar char="§"/>
            </a:pPr>
            <a:r>
              <a:rPr lang="en-US" sz="1800" dirty="0">
                <a:latin typeface="Times New Roman" panose="02020603050405020304" pitchFamily="18" charset="0"/>
                <a:cs typeface="Times New Roman" panose="02020603050405020304" pitchFamily="18" charset="0"/>
              </a:rPr>
              <a:t>Base Parcel Layer is Inaccurate</a:t>
            </a:r>
          </a:p>
          <a:p>
            <a:pPr marL="557213" lvl="1" indent="-214313">
              <a:buFont typeface="Wingdings" panose="05000000000000000000" pitchFamily="2" charset="2"/>
              <a:buChar char="§"/>
            </a:pPr>
            <a:r>
              <a:rPr lang="en-US" sz="1800" dirty="0">
                <a:latin typeface="Times New Roman" panose="02020603050405020304" pitchFamily="18" charset="0"/>
                <a:cs typeface="Times New Roman" panose="02020603050405020304" pitchFamily="18" charset="0"/>
              </a:rPr>
              <a:t>Many Files Cannot be Used</a:t>
            </a:r>
          </a:p>
          <a:p>
            <a:pPr marL="557213" lvl="1" indent="-214313">
              <a:buFont typeface="Wingdings" panose="05000000000000000000" pitchFamily="2" charset="2"/>
              <a:buChar char="§"/>
            </a:pPr>
            <a:r>
              <a:rPr lang="en-US" sz="1800" dirty="0">
                <a:latin typeface="Times New Roman" panose="02020603050405020304" pitchFamily="18" charset="0"/>
                <a:cs typeface="Times New Roman" panose="02020603050405020304" pitchFamily="18" charset="0"/>
              </a:rPr>
              <a:t>Duplication</a:t>
            </a:r>
          </a:p>
          <a:p>
            <a:pPr marL="557213" lvl="1" indent="-214313">
              <a:buFont typeface="Wingdings" panose="05000000000000000000" pitchFamily="2" charset="2"/>
              <a:buChar char="§"/>
            </a:pPr>
            <a:endParaRPr lang="en-US" sz="1800" dirty="0">
              <a:latin typeface="Times New Roman" panose="02020603050405020304" pitchFamily="18" charset="0"/>
              <a:cs typeface="Times New Roman" panose="02020603050405020304" pitchFamily="18" charset="0"/>
            </a:endParaRPr>
          </a:p>
          <a:p>
            <a:pPr marL="457200" lvl="1" indent="0">
              <a:buNone/>
            </a:pPr>
            <a:endParaRPr lang="en-US" sz="1800" dirty="0">
              <a:latin typeface="Times New Roman" panose="02020603050405020304" pitchFamily="18" charset="0"/>
              <a:cs typeface="Times New Roman" panose="02020603050405020304" pitchFamily="18" charset="0"/>
            </a:endParaRPr>
          </a:p>
          <a:p>
            <a:pPr marL="557213" lvl="1" indent="-214313">
              <a:buFont typeface="Wingdings" panose="05000000000000000000" pitchFamily="2" charset="2"/>
              <a:buChar char="§"/>
            </a:pPr>
            <a:endParaRPr lang="en-US" dirty="0"/>
          </a:p>
          <a:p>
            <a:pPr marL="214313" indent="-214313">
              <a:buFont typeface="Wingdings" panose="05000000000000000000" pitchFamily="2" charset="2"/>
              <a:buChar char="§"/>
            </a:pPr>
            <a:endParaRPr lang="en-US" dirty="0"/>
          </a:p>
        </p:txBody>
      </p:sp>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23258" y="302894"/>
            <a:ext cx="1284301" cy="727713"/>
          </a:xfrm>
          <a:prstGeom prst="rect">
            <a:avLst/>
          </a:prstGeom>
        </p:spPr>
      </p:pic>
      <p:pic>
        <p:nvPicPr>
          <p:cNvPr id="15" name="Content Placeholder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53502" y="1630633"/>
            <a:ext cx="3095625" cy="2730443"/>
          </a:xfrm>
          <a:prstGeom prst="rect">
            <a:avLst/>
          </a:prstGeom>
        </p:spPr>
      </p:pic>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67351" y="2169600"/>
            <a:ext cx="3903901" cy="1087806"/>
          </a:xfrm>
          <a:prstGeom prst="rect">
            <a:avLst/>
          </a:prstGeom>
        </p:spPr>
      </p:pic>
      <p:pic>
        <p:nvPicPr>
          <p:cNvPr id="4" name="Picture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03057" y="2396578"/>
            <a:ext cx="2286000" cy="1790700"/>
          </a:xfrm>
          <a:prstGeom prst="rect">
            <a:avLst/>
          </a:prstGeom>
        </p:spPr>
      </p:pic>
      <p:pic>
        <p:nvPicPr>
          <p:cNvPr id="1026" name="Picture 2" descr="C:\Users\DMCMILLA\AppData\Local\Microsoft\Windows\Temporary Internet Files\Content.IE5\RJHM2F1W\Emoji_u23f3.svg[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441134" y="1781468"/>
            <a:ext cx="676275" cy="676275"/>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DMCMILLA\AppData\Local\Microsoft\Windows\Temporary Internet Files\Content.IE5\RJHM2F1W\6555466417_6183f3439e_z[1].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845390" y="2268560"/>
            <a:ext cx="2843667" cy="1595119"/>
          </a:xfrm>
          <a:prstGeom prst="rect">
            <a:avLst/>
          </a:prstGeom>
          <a:noFill/>
          <a:extLst>
            <a:ext uri="{909E8E84-426E-40DD-AFC4-6F175D3DCCD1}">
              <a14:hiddenFill xmlns:a14="http://schemas.microsoft.com/office/drawing/2010/main">
                <a:solidFill>
                  <a:srgbClr val="FFFFFF"/>
                </a:solidFill>
              </a14:hiddenFill>
            </a:ext>
          </a:extLst>
        </p:spPr>
      </p:pic>
      <p:sp>
        <p:nvSpPr>
          <p:cNvPr id="16" name="Title 1"/>
          <p:cNvSpPr txBox="1">
            <a:spLocks/>
          </p:cNvSpPr>
          <p:nvPr/>
        </p:nvSpPr>
        <p:spPr>
          <a:xfrm>
            <a:off x="7826112" y="975868"/>
            <a:ext cx="878592" cy="238256"/>
          </a:xfrm>
          <a:prstGeom prst="rect">
            <a:avLst/>
          </a:prstGeom>
          <a:effectLst>
            <a:softEdge rad="0"/>
          </a:effectLst>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200" dirty="0">
                <a:solidFill>
                  <a:srgbClr val="FFAA00"/>
                </a:solidFill>
                <a:effectLst>
                  <a:glow>
                    <a:schemeClr val="accent1">
                      <a:alpha val="40000"/>
                    </a:schemeClr>
                  </a:glow>
                </a:effectLst>
                <a:latin typeface="Times New Roman" panose="02020603050405020304" pitchFamily="18" charset="0"/>
                <a:cs typeface="Times New Roman" panose="02020603050405020304" pitchFamily="18" charset="0"/>
              </a:rPr>
              <a:t>CATCH</a:t>
            </a:r>
          </a:p>
        </p:txBody>
      </p:sp>
      <p:pic>
        <p:nvPicPr>
          <p:cNvPr id="17" name="Picture 1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52400" y="4248150"/>
            <a:ext cx="838200" cy="838200"/>
          </a:xfrm>
          <a:prstGeom prst="rect">
            <a:avLst/>
          </a:prstGeom>
        </p:spPr>
      </p:pic>
    </p:spTree>
    <p:extLst>
      <p:ext uri="{BB962C8B-B14F-4D97-AF65-F5344CB8AC3E}">
        <p14:creationId xmlns:p14="http://schemas.microsoft.com/office/powerpoint/2010/main" val="897283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additive="base">
                                        <p:cTn id="10" dur="500" fill="hold"/>
                                        <p:tgtEl>
                                          <p:spTgt spid="15"/>
                                        </p:tgtEl>
                                        <p:attrNameLst>
                                          <p:attrName>ppt_x</p:attrName>
                                        </p:attrNameLst>
                                      </p:cBhvr>
                                      <p:tavLst>
                                        <p:tav tm="0">
                                          <p:val>
                                            <p:strVal val="#ppt_x"/>
                                          </p:val>
                                        </p:tav>
                                        <p:tav tm="100000">
                                          <p:val>
                                            <p:strVal val="#ppt_x"/>
                                          </p:val>
                                        </p:tav>
                                      </p:tavLst>
                                    </p:anim>
                                    <p:anim calcmode="lin" valueType="num">
                                      <p:cBhvr additive="base">
                                        <p:cTn id="11" dur="500" fill="hold"/>
                                        <p:tgtEl>
                                          <p:spTgt spid="15"/>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1">
                                            <p:txEl>
                                              <p:pRg st="1" end="1"/>
                                            </p:txEl>
                                          </p:spTgt>
                                        </p:tgtEl>
                                        <p:attrNameLst>
                                          <p:attrName>style.visibility</p:attrName>
                                        </p:attrNameLst>
                                      </p:cBhvr>
                                      <p:to>
                                        <p:strVal val="visible"/>
                                      </p:to>
                                    </p:set>
                                    <p:animEffect transition="in" filter="fade">
                                      <p:cBhvr>
                                        <p:cTn id="16" dur="500"/>
                                        <p:tgtEl>
                                          <p:spTgt spid="11">
                                            <p:txEl>
                                              <p:pRg st="1" end="1"/>
                                            </p:txEl>
                                          </p:spTgt>
                                        </p:tgtEl>
                                      </p:cBhvr>
                                    </p:animEffect>
                                  </p:childTnLst>
                                </p:cTn>
                              </p:par>
                              <p:par>
                                <p:cTn id="17" presetID="1" presetClass="entr" presetSubtype="0" fill="hold" nodeType="withEffect">
                                  <p:stCondLst>
                                    <p:cond delay="0"/>
                                  </p:stCondLst>
                                  <p:childTnLst>
                                    <p:set>
                                      <p:cBhvr>
                                        <p:cTn id="18" dur="1" fill="hold">
                                          <p:stCondLst>
                                            <p:cond delay="0"/>
                                          </p:stCondLst>
                                        </p:cTn>
                                        <p:tgtEl>
                                          <p:spTgt spid="1026"/>
                                        </p:tgtEl>
                                        <p:attrNameLst>
                                          <p:attrName>style.visibility</p:attrName>
                                        </p:attrNameLst>
                                      </p:cBhvr>
                                      <p:to>
                                        <p:strVal val="visible"/>
                                      </p:to>
                                    </p:set>
                                  </p:childTnLst>
                                  <p:subTnLst>
                                    <p:set>
                                      <p:cBhvr override="childStyle">
                                        <p:cTn dur="1" fill="hold" display="0" masterRel="nextClick" afterEffect="1"/>
                                        <p:tgtEl>
                                          <p:spTgt spid="1026"/>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1">
                                            <p:txEl>
                                              <p:pRg st="2" end="2"/>
                                            </p:txEl>
                                          </p:spTgt>
                                        </p:tgtEl>
                                        <p:attrNameLst>
                                          <p:attrName>style.visibility</p:attrName>
                                        </p:attrNameLst>
                                      </p:cBhvr>
                                      <p:to>
                                        <p:strVal val="visible"/>
                                      </p:to>
                                    </p:set>
                                    <p:animEffect transition="in" filter="fade">
                                      <p:cBhvr>
                                        <p:cTn id="23" dur="500"/>
                                        <p:tgtEl>
                                          <p:spTgt spid="11">
                                            <p:txEl>
                                              <p:pRg st="2" end="2"/>
                                            </p:txEl>
                                          </p:spTgt>
                                        </p:tgtEl>
                                      </p:cBhvr>
                                    </p:animEffect>
                                  </p:childTnLst>
                                </p:cTn>
                              </p:par>
                              <p:par>
                                <p:cTn id="24" presetID="6" presetClass="entr" presetSubtype="16"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circle(in)">
                                      <p:cBhvr>
                                        <p:cTn id="26" dur="1000"/>
                                        <p:tgtEl>
                                          <p:spTgt spid="3"/>
                                        </p:tgtEl>
                                      </p:cBhvr>
                                    </p:animEffec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1">
                                            <p:txEl>
                                              <p:pRg st="3" end="3"/>
                                            </p:txEl>
                                          </p:spTgt>
                                        </p:tgtEl>
                                        <p:attrNameLst>
                                          <p:attrName>style.visibility</p:attrName>
                                        </p:attrNameLst>
                                      </p:cBhvr>
                                      <p:to>
                                        <p:strVal val="visible"/>
                                      </p:to>
                                    </p:set>
                                    <p:animEffect transition="in" filter="fade">
                                      <p:cBhvr>
                                        <p:cTn id="31" dur="500"/>
                                        <p:tgtEl>
                                          <p:spTgt spid="11">
                                            <p:txEl>
                                              <p:pRg st="3" end="3"/>
                                            </p:txEl>
                                          </p:spTgt>
                                        </p:tgtEl>
                                      </p:cBhvr>
                                    </p:animEffect>
                                  </p:childTnLst>
                                </p:cTn>
                              </p:par>
                              <p:par>
                                <p:cTn id="32" presetID="6" presetClass="entr" presetSubtype="16"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circle(in)">
                                      <p:cBhvr>
                                        <p:cTn id="34" dur="1000"/>
                                        <p:tgtEl>
                                          <p:spTgt spid="10"/>
                                        </p:tgtEl>
                                      </p:cBhvr>
                                    </p:animEffect>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1">
                                            <p:txEl>
                                              <p:pRg st="4" end="4"/>
                                            </p:txEl>
                                          </p:spTgt>
                                        </p:tgtEl>
                                        <p:attrNameLst>
                                          <p:attrName>style.visibility</p:attrName>
                                        </p:attrNameLst>
                                      </p:cBhvr>
                                      <p:to>
                                        <p:strVal val="visible"/>
                                      </p:to>
                                    </p:set>
                                    <p:animEffect transition="in" filter="fade">
                                      <p:cBhvr>
                                        <p:cTn id="39" dur="500"/>
                                        <p:tgtEl>
                                          <p:spTgt spid="11">
                                            <p:txEl>
                                              <p:pRg st="4" end="4"/>
                                            </p:txEl>
                                          </p:spTgt>
                                        </p:tgtEl>
                                      </p:cBhvr>
                                    </p:animEffect>
                                  </p:childTnLst>
                                </p:cTn>
                              </p:par>
                              <p:par>
                                <p:cTn id="40" presetID="2" presetClass="entr" presetSubtype="4" fill="hold" nodeType="with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additive="base">
                                        <p:cTn id="42" dur="500" fill="hold"/>
                                        <p:tgtEl>
                                          <p:spTgt spid="4"/>
                                        </p:tgtEl>
                                        <p:attrNameLst>
                                          <p:attrName>ppt_x</p:attrName>
                                        </p:attrNameLst>
                                      </p:cBhvr>
                                      <p:tavLst>
                                        <p:tav tm="0">
                                          <p:val>
                                            <p:strVal val="#ppt_x"/>
                                          </p:val>
                                        </p:tav>
                                        <p:tav tm="100000">
                                          <p:val>
                                            <p:strVal val="#ppt_x"/>
                                          </p:val>
                                        </p:tav>
                                      </p:tavLst>
                                    </p:anim>
                                    <p:anim calcmode="lin" valueType="num">
                                      <p:cBhvr additive="base">
                                        <p:cTn id="43" dur="500" fill="hold"/>
                                        <p:tgtEl>
                                          <p:spTgt spid="4"/>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11">
                                            <p:txEl>
                                              <p:pRg st="5" end="5"/>
                                            </p:txEl>
                                          </p:spTgt>
                                        </p:tgtEl>
                                        <p:attrNameLst>
                                          <p:attrName>style.visibility</p:attrName>
                                        </p:attrNameLst>
                                      </p:cBhvr>
                                      <p:to>
                                        <p:strVal val="visible"/>
                                      </p:to>
                                    </p:set>
                                    <p:animEffect transition="in" filter="fade">
                                      <p:cBhvr>
                                        <p:cTn id="48" dur="500"/>
                                        <p:tgtEl>
                                          <p:spTgt spid="11">
                                            <p:txEl>
                                              <p:pRg st="5" end="5"/>
                                            </p:txEl>
                                          </p:spTgt>
                                        </p:tgtEl>
                                      </p:cBhvr>
                                    </p:animEffect>
                                  </p:childTnLst>
                                </p:cTn>
                              </p:par>
                              <p:par>
                                <p:cTn id="49" presetID="1" presetClass="entr" presetSubtype="0" fill="hold" nodeType="withEffect">
                                  <p:stCondLst>
                                    <p:cond delay="0"/>
                                  </p:stCondLst>
                                  <p:childTnLst>
                                    <p:set>
                                      <p:cBhvr>
                                        <p:cTn id="50" dur="1" fill="hold">
                                          <p:stCondLst>
                                            <p:cond delay="0"/>
                                          </p:stCondLst>
                                        </p:cTn>
                                        <p:tgtEl>
                                          <p:spTgt spid="10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sp>
        <p:nvSpPr>
          <p:cNvPr id="6" name="Content Placeholder 5"/>
          <p:cNvSpPr>
            <a:spLocks noGrp="1"/>
          </p:cNvSpPr>
          <p:nvPr>
            <p:ph idx="1"/>
          </p:nvPr>
        </p:nvSpPr>
        <p:spPr>
          <a:xfrm>
            <a:off x="457200" y="1546399"/>
            <a:ext cx="5029200" cy="701278"/>
          </a:xfrm>
        </p:spPr>
        <p:txBody>
          <a:bodyPr>
            <a:normAutofit fontScale="92500" lnSpcReduction="10000"/>
          </a:bodyPr>
          <a:lstStyle/>
          <a:p>
            <a:pPr marL="0" indent="0">
              <a:buNone/>
            </a:pPr>
            <a:endParaRPr lang="en-US" sz="2000" dirty="0">
              <a:latin typeface="Times New Roman" panose="02020603050405020304" pitchFamily="18" charset="0"/>
              <a:cs typeface="Times New Roman" panose="02020603050405020304" pitchFamily="18" charset="0"/>
            </a:endParaRPr>
          </a:p>
          <a:p>
            <a:pPr>
              <a:buFont typeface="Wingdings" panose="05000000000000000000" pitchFamily="2" charset="2"/>
              <a:buChar char="§"/>
            </a:pPr>
            <a:r>
              <a:rPr lang="en-US" sz="2000" dirty="0">
                <a:latin typeface="Times New Roman" panose="02020603050405020304" pitchFamily="18" charset="0"/>
                <a:cs typeface="Times New Roman" panose="02020603050405020304" pitchFamily="18" charset="0"/>
              </a:rPr>
              <a:t>An Automation Tool </a:t>
            </a:r>
            <a:endParaRPr lang="en-US" dirty="0"/>
          </a:p>
        </p:txBody>
      </p:sp>
      <p:sp>
        <p:nvSpPr>
          <p:cNvPr id="5" name="Rectangle 4"/>
          <p:cNvSpPr/>
          <p:nvPr/>
        </p:nvSpPr>
        <p:spPr>
          <a:xfrm>
            <a:off x="152400" y="133350"/>
            <a:ext cx="8839200" cy="1066800"/>
          </a:xfrm>
          <a:prstGeom prst="rect">
            <a:avLst/>
          </a:prstGeom>
          <a:gradFill>
            <a:gsLst>
              <a:gs pos="69000">
                <a:schemeClr val="tx1">
                  <a:lumMod val="95000"/>
                  <a:lumOff val="5000"/>
                </a:schemeClr>
              </a:gs>
              <a:gs pos="10000">
                <a:srgbClr val="EAEAEA"/>
              </a:gs>
            </a:gsLst>
            <a:path path="circle">
              <a:fillToRect l="100000" t="100000"/>
            </a:path>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152400" y="1352550"/>
            <a:ext cx="8839200" cy="0"/>
          </a:xfrm>
          <a:prstGeom prst="line">
            <a:avLst/>
          </a:prstGeom>
          <a:ln w="76200">
            <a:gradFill flip="none" rotWithShape="1">
              <a:gsLst>
                <a:gs pos="23000">
                  <a:srgbClr val="C00000"/>
                </a:gs>
                <a:gs pos="72000">
                  <a:schemeClr val="accent1">
                    <a:shade val="100000"/>
                    <a:satMod val="115000"/>
                  </a:schemeClr>
                </a:gs>
              </a:gsLst>
              <a:path path="shape">
                <a:fillToRect l="50000" t="50000" r="50000" b="50000"/>
              </a:path>
              <a:tileRect/>
            </a:gra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04800" y="361950"/>
            <a:ext cx="3200400" cy="707886"/>
          </a:xfrm>
          <a:prstGeom prst="rect">
            <a:avLst/>
          </a:prstGeom>
          <a:noFill/>
        </p:spPr>
        <p:txBody>
          <a:bodyPr wrap="square" rtlCol="0">
            <a:spAutoFit/>
          </a:bodyPr>
          <a:lstStyle/>
          <a:p>
            <a:r>
              <a:rPr lang="en-US" sz="4000" dirty="0">
                <a:solidFill>
                  <a:schemeClr val="bg1"/>
                </a:solidFill>
                <a:latin typeface="Times New Roman" panose="02020603050405020304" pitchFamily="18" charset="0"/>
                <a:cs typeface="Times New Roman" panose="02020603050405020304" pitchFamily="18" charset="0"/>
              </a:rPr>
              <a:t>Solution</a:t>
            </a:r>
            <a:endParaRPr lang="en-US" sz="4000" dirty="0">
              <a:latin typeface="Palatino Linotype" panose="02040502050505030304" pitchFamily="18" charset="0"/>
              <a:cs typeface="Aparajita" panose="020B0604020202020204" pitchFamily="34" charset="0"/>
            </a:endParaRPr>
          </a:p>
        </p:txBody>
      </p:sp>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3258" y="302894"/>
            <a:ext cx="1284301" cy="727713"/>
          </a:xfrm>
          <a:prstGeom prst="rect">
            <a:avLst/>
          </a:prstGeom>
        </p:spPr>
      </p:pic>
      <p:sp>
        <p:nvSpPr>
          <p:cNvPr id="3" name="TextBox 2"/>
          <p:cNvSpPr txBox="1"/>
          <p:nvPr/>
        </p:nvSpPr>
        <p:spPr>
          <a:xfrm>
            <a:off x="1295400" y="2247677"/>
            <a:ext cx="3733800" cy="1200329"/>
          </a:xfrm>
          <a:prstGeom prst="rect">
            <a:avLst/>
          </a:prstGeom>
          <a:noFill/>
        </p:spPr>
        <p:txBody>
          <a:bodyPr wrap="square" rtlCol="0">
            <a:spAutoFit/>
          </a:bodyPr>
          <a:lstStyle/>
          <a:p>
            <a:pPr lvl="1"/>
            <a:r>
              <a:rPr lang="en-US" dirty="0">
                <a:latin typeface="Times New Roman" panose="02020603050405020304" pitchFamily="18" charset="0"/>
                <a:cs typeface="Times New Roman" panose="02020603050405020304" pitchFamily="18" charset="0"/>
              </a:rPr>
              <a:t>Check, report, and prepare parcel data for loading into </a:t>
            </a:r>
            <a:r>
              <a:rPr lang="en-US" dirty="0" err="1">
                <a:latin typeface="Times New Roman" panose="02020603050405020304" pitchFamily="18" charset="0"/>
                <a:cs typeface="Times New Roman" panose="02020603050405020304" pitchFamily="18" charset="0"/>
              </a:rPr>
              <a:t>Esri’s</a:t>
            </a:r>
            <a:r>
              <a:rPr lang="en-US" dirty="0">
                <a:latin typeface="Times New Roman" panose="02020603050405020304" pitchFamily="18" charset="0"/>
                <a:cs typeface="Times New Roman" panose="02020603050405020304" pitchFamily="18" charset="0"/>
              </a:rPr>
              <a:t> Parcel Fabric</a:t>
            </a:r>
          </a:p>
          <a:p>
            <a:endParaRPr lang="en-US" dirty="0"/>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4000" y="1866900"/>
            <a:ext cx="2381250" cy="2381250"/>
          </a:xfrm>
          <a:prstGeom prst="rect">
            <a:avLst/>
          </a:prstGeom>
        </p:spPr>
      </p:pic>
      <p:sp>
        <p:nvSpPr>
          <p:cNvPr id="13" name="Title 1"/>
          <p:cNvSpPr txBox="1">
            <a:spLocks/>
          </p:cNvSpPr>
          <p:nvPr/>
        </p:nvSpPr>
        <p:spPr>
          <a:xfrm>
            <a:off x="7826112" y="975868"/>
            <a:ext cx="878592" cy="238256"/>
          </a:xfrm>
          <a:prstGeom prst="rect">
            <a:avLst/>
          </a:prstGeom>
          <a:effectLst>
            <a:softEdge rad="0"/>
          </a:effectLst>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200" dirty="0">
                <a:solidFill>
                  <a:srgbClr val="FFAA00"/>
                </a:solidFill>
                <a:effectLst>
                  <a:glow>
                    <a:schemeClr val="accent1">
                      <a:alpha val="40000"/>
                    </a:schemeClr>
                  </a:glow>
                </a:effectLst>
                <a:latin typeface="Times New Roman" panose="02020603050405020304" pitchFamily="18" charset="0"/>
                <a:cs typeface="Times New Roman" panose="02020603050405020304" pitchFamily="18" charset="0"/>
              </a:rPr>
              <a:t>CATCH</a:t>
            </a:r>
          </a:p>
        </p:txBody>
      </p:sp>
      <p:pic>
        <p:nvPicPr>
          <p:cNvPr id="14" name="Picture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2400" y="4248150"/>
            <a:ext cx="838200" cy="838200"/>
          </a:xfrm>
          <a:prstGeom prst="rect">
            <a:avLst/>
          </a:prstGeom>
        </p:spPr>
      </p:pic>
    </p:spTree>
    <p:extLst>
      <p:ext uri="{BB962C8B-B14F-4D97-AF65-F5344CB8AC3E}">
        <p14:creationId xmlns:p14="http://schemas.microsoft.com/office/powerpoint/2010/main" val="19386377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33350"/>
            <a:ext cx="8839200" cy="1066800"/>
          </a:xfrm>
          <a:prstGeom prst="rect">
            <a:avLst/>
          </a:prstGeom>
          <a:gradFill>
            <a:gsLst>
              <a:gs pos="69000">
                <a:schemeClr val="tx1">
                  <a:lumMod val="95000"/>
                  <a:lumOff val="5000"/>
                </a:schemeClr>
              </a:gs>
              <a:gs pos="10000">
                <a:srgbClr val="EAEAEA"/>
              </a:gs>
            </a:gsLst>
            <a:path path="circle">
              <a:fillToRect l="100000" t="100000"/>
            </a:path>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152400" y="1352550"/>
            <a:ext cx="8839200" cy="0"/>
          </a:xfrm>
          <a:prstGeom prst="line">
            <a:avLst/>
          </a:prstGeom>
          <a:ln w="76200">
            <a:gradFill flip="none" rotWithShape="1">
              <a:gsLst>
                <a:gs pos="23000">
                  <a:srgbClr val="C00000"/>
                </a:gs>
                <a:gs pos="72000">
                  <a:schemeClr val="accent1">
                    <a:shade val="100000"/>
                    <a:satMod val="115000"/>
                  </a:schemeClr>
                </a:gs>
              </a:gsLst>
              <a:path path="shape">
                <a:fillToRect l="50000" t="50000" r="50000" b="50000"/>
              </a:path>
              <a:tileRect/>
            </a:gra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04800" y="361950"/>
            <a:ext cx="3200400" cy="707886"/>
          </a:xfrm>
          <a:prstGeom prst="rect">
            <a:avLst/>
          </a:prstGeom>
          <a:noFill/>
        </p:spPr>
        <p:txBody>
          <a:bodyPr wrap="square" rtlCol="0">
            <a:spAutoFit/>
          </a:bodyPr>
          <a:lstStyle/>
          <a:p>
            <a:r>
              <a:rPr lang="en-US" sz="4000" dirty="0">
                <a:solidFill>
                  <a:schemeClr val="bg1"/>
                </a:solidFill>
                <a:latin typeface="Times New Roman" panose="02020603050405020304" pitchFamily="18" charset="0"/>
                <a:cs typeface="Times New Roman" panose="02020603050405020304" pitchFamily="18" charset="0"/>
              </a:rPr>
              <a:t>Solution</a:t>
            </a:r>
            <a:endParaRPr lang="en-US" sz="4000" dirty="0">
              <a:latin typeface="Palatino Linotype" panose="02040502050505030304" pitchFamily="18" charset="0"/>
              <a:cs typeface="Aparajita" panose="020B0604020202020204" pitchFamily="34" charset="0"/>
            </a:endParaRPr>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3258" y="302894"/>
            <a:ext cx="1284301" cy="727713"/>
          </a:xfrm>
          <a:prstGeom prst="rect">
            <a:avLst/>
          </a:prstGeom>
        </p:spPr>
      </p:pic>
      <p:pic>
        <p:nvPicPr>
          <p:cNvPr id="13" name="Content Placeholder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17778" y="1456128"/>
            <a:ext cx="5308445" cy="3666508"/>
          </a:xfrm>
          <a:prstGeom prst="rect">
            <a:avLst/>
          </a:prstGeom>
          <a:ln>
            <a:noFill/>
          </a:ln>
          <a:effectLst>
            <a:softEdge rad="112500"/>
          </a:effectLst>
        </p:spPr>
      </p:pic>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78604" y="1579283"/>
            <a:ext cx="4586792" cy="3425937"/>
          </a:xfrm>
          <a:prstGeom prst="rect">
            <a:avLst/>
          </a:prstGeom>
          <a:ln>
            <a:noFill/>
          </a:ln>
          <a:effectLst>
            <a:outerShdw blurRad="292100" dist="139700" dir="2700000" algn="tl" rotWithShape="0">
              <a:srgbClr val="333333">
                <a:alpha val="65000"/>
              </a:srgbClr>
            </a:outerShdw>
          </a:effectLst>
        </p:spPr>
      </p:pic>
      <p:pic>
        <p:nvPicPr>
          <p:cNvPr id="4"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883698" y="1624621"/>
            <a:ext cx="2742821" cy="1774766"/>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14" name="Picture 13"/>
          <p:cNvPicPr/>
          <p:nvPr/>
        </p:nvPicPr>
        <p:blipFill>
          <a:blip r:embed="rId7" cstate="print">
            <a:extLst>
              <a:ext uri="{28A0092B-C50C-407E-A947-70E740481C1C}">
                <a14:useLocalDpi xmlns:a14="http://schemas.microsoft.com/office/drawing/2010/main" val="0"/>
              </a:ext>
            </a:extLst>
          </a:blip>
          <a:stretch>
            <a:fillRect/>
          </a:stretch>
        </p:blipFill>
        <p:spPr>
          <a:xfrm>
            <a:off x="2951000" y="2071685"/>
            <a:ext cx="2741537" cy="1773936"/>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15" name="Picture 14"/>
          <p:cNvPicPr/>
          <p:nvPr/>
        </p:nvPicPr>
        <p:blipFill>
          <a:blip r:embed="rId8" cstate="print">
            <a:extLst>
              <a:ext uri="{28A0092B-C50C-407E-A947-70E740481C1C}">
                <a14:useLocalDpi xmlns:a14="http://schemas.microsoft.com/office/drawing/2010/main" val="0"/>
              </a:ext>
            </a:extLst>
          </a:blip>
          <a:stretch>
            <a:fillRect/>
          </a:stretch>
        </p:blipFill>
        <p:spPr>
          <a:xfrm>
            <a:off x="3771758" y="2488016"/>
            <a:ext cx="2741537" cy="1773936"/>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16" name="Picture 15"/>
          <p:cNvPicPr/>
          <p:nvPr/>
        </p:nvPicPr>
        <p:blipFill>
          <a:blip r:embed="rId9" cstate="print">
            <a:extLst>
              <a:ext uri="{28A0092B-C50C-407E-A947-70E740481C1C}">
                <a14:useLocalDpi xmlns:a14="http://schemas.microsoft.com/office/drawing/2010/main" val="0"/>
              </a:ext>
            </a:extLst>
          </a:blip>
          <a:stretch>
            <a:fillRect/>
          </a:stretch>
        </p:blipFill>
        <p:spPr>
          <a:xfrm>
            <a:off x="4758607" y="2927729"/>
            <a:ext cx="2741537" cy="1773936"/>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10" name="Content Placeholder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32913" y="1429425"/>
            <a:ext cx="5583198" cy="3637739"/>
          </a:xfrm>
          <a:prstGeom prst="rect">
            <a:avLst/>
          </a:prstGeom>
        </p:spPr>
      </p:pic>
      <p:sp>
        <p:nvSpPr>
          <p:cNvPr id="17" name="Title 1"/>
          <p:cNvSpPr txBox="1">
            <a:spLocks/>
          </p:cNvSpPr>
          <p:nvPr/>
        </p:nvSpPr>
        <p:spPr>
          <a:xfrm>
            <a:off x="7826112" y="975868"/>
            <a:ext cx="878592" cy="238256"/>
          </a:xfrm>
          <a:prstGeom prst="rect">
            <a:avLst/>
          </a:prstGeom>
          <a:effectLst>
            <a:softEdge rad="0"/>
          </a:effectLst>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200" dirty="0">
                <a:solidFill>
                  <a:srgbClr val="FFAA00"/>
                </a:solidFill>
                <a:effectLst>
                  <a:glow>
                    <a:schemeClr val="accent1">
                      <a:alpha val="40000"/>
                    </a:schemeClr>
                  </a:glow>
                </a:effectLst>
                <a:latin typeface="Times New Roman" panose="02020603050405020304" pitchFamily="18" charset="0"/>
                <a:cs typeface="Times New Roman" panose="02020603050405020304" pitchFamily="18" charset="0"/>
              </a:rPr>
              <a:t>CATCH</a:t>
            </a:r>
          </a:p>
        </p:txBody>
      </p:sp>
      <p:pic>
        <p:nvPicPr>
          <p:cNvPr id="18" name="Picture 1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52400" y="4248150"/>
            <a:ext cx="838200" cy="838200"/>
          </a:xfrm>
          <a:prstGeom prst="rect">
            <a:avLst/>
          </a:prstGeom>
        </p:spPr>
      </p:pic>
    </p:spTree>
    <p:extLst>
      <p:ext uri="{BB962C8B-B14F-4D97-AF65-F5344CB8AC3E}">
        <p14:creationId xmlns:p14="http://schemas.microsoft.com/office/powerpoint/2010/main" val="3839919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13"/>
                                        </p:tgtEl>
                                        <p:attrNameLst>
                                          <p:attrName>style.visibility</p:attrName>
                                        </p:attrNameLst>
                                      </p:cBhvr>
                                      <p:to>
                                        <p:strVal val="hidden"/>
                                      </p:to>
                                    </p:set>
                                  </p:sub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childTnLst>
                          </p:cTn>
                        </p:par>
                        <p:par>
                          <p:cTn id="21" fill="hold">
                            <p:stCondLst>
                              <p:cond delay="500"/>
                            </p:stCondLst>
                            <p:childTnLst>
                              <p:par>
                                <p:cTn id="22" presetID="53" presetClass="entr" presetSubtype="16"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childTnLst>
                          </p:cTn>
                        </p:par>
                        <p:par>
                          <p:cTn id="27" fill="hold">
                            <p:stCondLst>
                              <p:cond delay="1000"/>
                            </p:stCondLst>
                            <p:childTnLst>
                              <p:par>
                                <p:cTn id="28" presetID="53" presetClass="entr" presetSubtype="16"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p:cTn id="30" dur="500" fill="hold"/>
                                        <p:tgtEl>
                                          <p:spTgt spid="15"/>
                                        </p:tgtEl>
                                        <p:attrNameLst>
                                          <p:attrName>ppt_w</p:attrName>
                                        </p:attrNameLst>
                                      </p:cBhvr>
                                      <p:tavLst>
                                        <p:tav tm="0">
                                          <p:val>
                                            <p:fltVal val="0"/>
                                          </p:val>
                                        </p:tav>
                                        <p:tav tm="100000">
                                          <p:val>
                                            <p:strVal val="#ppt_w"/>
                                          </p:val>
                                        </p:tav>
                                      </p:tavLst>
                                    </p:anim>
                                    <p:anim calcmode="lin" valueType="num">
                                      <p:cBhvr>
                                        <p:cTn id="31" dur="500" fill="hold"/>
                                        <p:tgtEl>
                                          <p:spTgt spid="15"/>
                                        </p:tgtEl>
                                        <p:attrNameLst>
                                          <p:attrName>ppt_h</p:attrName>
                                        </p:attrNameLst>
                                      </p:cBhvr>
                                      <p:tavLst>
                                        <p:tav tm="0">
                                          <p:val>
                                            <p:fltVal val="0"/>
                                          </p:val>
                                        </p:tav>
                                        <p:tav tm="100000">
                                          <p:val>
                                            <p:strVal val="#ppt_h"/>
                                          </p:val>
                                        </p:tav>
                                      </p:tavLst>
                                    </p:anim>
                                    <p:animEffect transition="in" filter="fade">
                                      <p:cBhvr>
                                        <p:cTn id="32" dur="500"/>
                                        <p:tgtEl>
                                          <p:spTgt spid="15"/>
                                        </p:tgtEl>
                                      </p:cBhvr>
                                    </p:animEffect>
                                  </p:childTnLst>
                                </p:cTn>
                              </p:par>
                            </p:childTnLst>
                          </p:cTn>
                        </p:par>
                        <p:par>
                          <p:cTn id="33" fill="hold">
                            <p:stCondLst>
                              <p:cond delay="1500"/>
                            </p:stCondLst>
                            <p:childTnLst>
                              <p:par>
                                <p:cTn id="34" presetID="53" presetClass="entr" presetSubtype="16"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p:cTn id="36" dur="500" fill="hold"/>
                                        <p:tgtEl>
                                          <p:spTgt spid="16"/>
                                        </p:tgtEl>
                                        <p:attrNameLst>
                                          <p:attrName>ppt_w</p:attrName>
                                        </p:attrNameLst>
                                      </p:cBhvr>
                                      <p:tavLst>
                                        <p:tav tm="0">
                                          <p:val>
                                            <p:fltVal val="0"/>
                                          </p:val>
                                        </p:tav>
                                        <p:tav tm="100000">
                                          <p:val>
                                            <p:strVal val="#ppt_w"/>
                                          </p:val>
                                        </p:tav>
                                      </p:tavLst>
                                    </p:anim>
                                    <p:anim calcmode="lin" valueType="num">
                                      <p:cBhvr>
                                        <p:cTn id="37" dur="500" fill="hold"/>
                                        <p:tgtEl>
                                          <p:spTgt spid="16"/>
                                        </p:tgtEl>
                                        <p:attrNameLst>
                                          <p:attrName>ppt_h</p:attrName>
                                        </p:attrNameLst>
                                      </p:cBhvr>
                                      <p:tavLst>
                                        <p:tav tm="0">
                                          <p:val>
                                            <p:fltVal val="0"/>
                                          </p:val>
                                        </p:tav>
                                        <p:tav tm="100000">
                                          <p:val>
                                            <p:strVal val="#ppt_h"/>
                                          </p:val>
                                        </p:tav>
                                      </p:tavLst>
                                    </p:anim>
                                    <p:animEffect transition="in" filter="fade">
                                      <p:cBhvr>
                                        <p:cTn id="38" dur="500"/>
                                        <p:tgtEl>
                                          <p:spTgt spid="16"/>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33350"/>
            <a:ext cx="8839200" cy="1066800"/>
          </a:xfrm>
          <a:prstGeom prst="rect">
            <a:avLst/>
          </a:prstGeom>
          <a:gradFill>
            <a:gsLst>
              <a:gs pos="69000">
                <a:schemeClr val="tx1">
                  <a:lumMod val="95000"/>
                  <a:lumOff val="5000"/>
                </a:schemeClr>
              </a:gs>
              <a:gs pos="10000">
                <a:srgbClr val="EAEAEA"/>
              </a:gs>
            </a:gsLst>
            <a:path path="circle">
              <a:fillToRect l="100000" t="100000"/>
            </a:path>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152400" y="1352550"/>
            <a:ext cx="8839200" cy="0"/>
          </a:xfrm>
          <a:prstGeom prst="line">
            <a:avLst/>
          </a:prstGeom>
          <a:ln w="76200">
            <a:gradFill flip="none" rotWithShape="1">
              <a:gsLst>
                <a:gs pos="23000">
                  <a:srgbClr val="C00000"/>
                </a:gs>
                <a:gs pos="72000">
                  <a:schemeClr val="accent1">
                    <a:shade val="100000"/>
                    <a:satMod val="115000"/>
                  </a:schemeClr>
                </a:gs>
              </a:gsLst>
              <a:path path="shape">
                <a:fillToRect l="50000" t="50000" r="50000" b="50000"/>
              </a:path>
              <a:tileRect/>
            </a:gra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04800" y="361950"/>
            <a:ext cx="4387850" cy="707886"/>
          </a:xfrm>
          <a:prstGeom prst="rect">
            <a:avLst/>
          </a:prstGeom>
          <a:noFill/>
        </p:spPr>
        <p:txBody>
          <a:bodyPr wrap="square" rtlCol="0">
            <a:spAutoFit/>
          </a:bodyPr>
          <a:lstStyle/>
          <a:p>
            <a:r>
              <a:rPr lang="en-US" sz="4000" dirty="0">
                <a:solidFill>
                  <a:schemeClr val="bg1"/>
                </a:solidFill>
                <a:latin typeface="Times New Roman" panose="02020603050405020304" pitchFamily="18" charset="0"/>
                <a:cs typeface="Times New Roman" panose="02020603050405020304" pitchFamily="18" charset="0"/>
              </a:rPr>
              <a:t>Workflow</a:t>
            </a:r>
            <a:endParaRPr lang="en-US" sz="4000" dirty="0">
              <a:latin typeface="Palatino Linotype" panose="02040502050505030304" pitchFamily="18" charset="0"/>
              <a:cs typeface="Aparajita" panose="020B0604020202020204" pitchFamily="34" charset="0"/>
            </a:endParaRPr>
          </a:p>
        </p:txBody>
      </p:sp>
      <p:pic>
        <p:nvPicPr>
          <p:cNvPr id="20" name="Picture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3258" y="302894"/>
            <a:ext cx="1284301" cy="727713"/>
          </a:xfrm>
          <a:prstGeom prst="rect">
            <a:avLst/>
          </a:prstGeom>
        </p:spPr>
      </p:pic>
      <p:sp>
        <p:nvSpPr>
          <p:cNvPr id="4" name="Rectangle 14"/>
          <p:cNvSpPr>
            <a:spLocks noChangeArrowheads="1"/>
          </p:cNvSpPr>
          <p:nvPr/>
        </p:nvSpPr>
        <p:spPr bwMode="auto">
          <a:xfrm>
            <a:off x="0" y="4572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55886" y="1530657"/>
            <a:ext cx="4873527" cy="3366113"/>
          </a:xfrm>
          <a:prstGeom prst="rect">
            <a:avLst/>
          </a:prstGeom>
        </p:spPr>
      </p:pic>
      <p:sp>
        <p:nvSpPr>
          <p:cNvPr id="10" name="Title 1"/>
          <p:cNvSpPr txBox="1">
            <a:spLocks/>
          </p:cNvSpPr>
          <p:nvPr/>
        </p:nvSpPr>
        <p:spPr>
          <a:xfrm>
            <a:off x="7826112" y="975868"/>
            <a:ext cx="878592" cy="238256"/>
          </a:xfrm>
          <a:prstGeom prst="rect">
            <a:avLst/>
          </a:prstGeom>
          <a:effectLst>
            <a:softEdge rad="0"/>
          </a:effectLst>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200" dirty="0">
                <a:solidFill>
                  <a:srgbClr val="FFAA00"/>
                </a:solidFill>
                <a:effectLst>
                  <a:glow>
                    <a:schemeClr val="accent1">
                      <a:alpha val="40000"/>
                    </a:schemeClr>
                  </a:glow>
                </a:effectLst>
                <a:latin typeface="Times New Roman" panose="02020603050405020304" pitchFamily="18" charset="0"/>
                <a:cs typeface="Times New Roman" panose="02020603050405020304" pitchFamily="18" charset="0"/>
              </a:rPr>
              <a:t>CATCH</a:t>
            </a:r>
          </a:p>
        </p:txBody>
      </p:sp>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2400" y="4248150"/>
            <a:ext cx="838200" cy="838200"/>
          </a:xfrm>
          <a:prstGeom prst="rect">
            <a:avLst/>
          </a:prstGeom>
        </p:spPr>
      </p:pic>
    </p:spTree>
    <p:extLst>
      <p:ext uri="{BB962C8B-B14F-4D97-AF65-F5344CB8AC3E}">
        <p14:creationId xmlns:p14="http://schemas.microsoft.com/office/powerpoint/2010/main" val="1164472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nodeType="clickEffect">
                                  <p:stCondLst>
                                    <p:cond delay="0"/>
                                  </p:stCondLst>
                                  <p:childTnLst>
                                    <p:animEffect transition="out" filter="checkerboard(across)">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133350"/>
            <a:ext cx="8839200" cy="1066800"/>
          </a:xfrm>
          <a:prstGeom prst="rect">
            <a:avLst/>
          </a:prstGeom>
          <a:gradFill>
            <a:gsLst>
              <a:gs pos="69000">
                <a:schemeClr val="tx1">
                  <a:lumMod val="95000"/>
                  <a:lumOff val="5000"/>
                </a:schemeClr>
              </a:gs>
              <a:gs pos="10000">
                <a:srgbClr val="EAEAEA"/>
              </a:gs>
            </a:gsLst>
            <a:path path="circle">
              <a:fillToRect l="100000" t="100000"/>
            </a:path>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152400" y="1352550"/>
            <a:ext cx="8839200" cy="0"/>
          </a:xfrm>
          <a:prstGeom prst="line">
            <a:avLst/>
          </a:prstGeom>
          <a:ln w="76200">
            <a:gradFill flip="none" rotWithShape="1">
              <a:gsLst>
                <a:gs pos="23000">
                  <a:srgbClr val="C00000"/>
                </a:gs>
                <a:gs pos="72000">
                  <a:schemeClr val="accent1">
                    <a:shade val="100000"/>
                    <a:satMod val="115000"/>
                  </a:schemeClr>
                </a:gs>
              </a:gsLst>
              <a:path path="shape">
                <a:fillToRect l="50000" t="50000" r="50000" b="50000"/>
              </a:path>
              <a:tileRect/>
            </a:gra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04800" y="361950"/>
            <a:ext cx="4387850" cy="707886"/>
          </a:xfrm>
          <a:prstGeom prst="rect">
            <a:avLst/>
          </a:prstGeom>
          <a:noFill/>
        </p:spPr>
        <p:txBody>
          <a:bodyPr wrap="square" rtlCol="0">
            <a:spAutoFit/>
          </a:bodyPr>
          <a:lstStyle/>
          <a:p>
            <a:r>
              <a:rPr lang="en-US" sz="4000" dirty="0">
                <a:solidFill>
                  <a:schemeClr val="bg1"/>
                </a:solidFill>
                <a:latin typeface="Times New Roman" panose="02020603050405020304" pitchFamily="18" charset="0"/>
                <a:cs typeface="Times New Roman" panose="02020603050405020304" pitchFamily="18" charset="0"/>
              </a:rPr>
              <a:t>Workflow</a:t>
            </a:r>
            <a:endParaRPr lang="en-US" sz="4000" dirty="0">
              <a:latin typeface="Palatino Linotype" panose="02040502050505030304" pitchFamily="18" charset="0"/>
              <a:cs typeface="Aparajita" panose="020B0604020202020204" pitchFamily="34" charset="0"/>
            </a:endParaRPr>
          </a:p>
        </p:txBody>
      </p:sp>
      <p:pic>
        <p:nvPicPr>
          <p:cNvPr id="20" name="Picture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3258" y="302894"/>
            <a:ext cx="1284301" cy="727713"/>
          </a:xfrm>
          <a:prstGeom prst="rect">
            <a:avLst/>
          </a:prstGeom>
        </p:spPr>
      </p:pic>
      <p:sp>
        <p:nvSpPr>
          <p:cNvPr id="24" name="Flowchart: Process 23"/>
          <p:cNvSpPr>
            <a:spLocks noChangeArrowheads="1"/>
          </p:cNvSpPr>
          <p:nvPr/>
        </p:nvSpPr>
        <p:spPr bwMode="auto">
          <a:xfrm>
            <a:off x="606695" y="2965977"/>
            <a:ext cx="990600" cy="723265"/>
          </a:xfrm>
          <a:prstGeom prst="flowChartProcess">
            <a:avLst/>
          </a:prstGeom>
          <a:solidFill>
            <a:srgbClr val="92D050"/>
          </a:solidFill>
          <a:ln w="25400">
            <a:solidFill>
              <a:schemeClr val="accent1">
                <a:lumMod val="50000"/>
                <a:lumOff val="0"/>
              </a:schemeClr>
            </a:solidFill>
            <a:miter lim="800000"/>
            <a:headEnd/>
            <a:tailEnd/>
          </a:ln>
        </p:spPr>
        <p:txBody>
          <a:bodyPr rot="0" vert="horz" wrap="square" lIns="91440" tIns="45720" rIns="91440" bIns="45720" anchor="ctr" anchorCtr="0" upright="1">
            <a:noAutofit/>
          </a:bodyPr>
          <a:lstStyle/>
          <a:p>
            <a:pPr marL="0" marR="0" algn="ctr">
              <a:spcBef>
                <a:spcPts val="0"/>
              </a:spcBef>
              <a:spcAft>
                <a:spcPts val="0"/>
              </a:spcAft>
            </a:pPr>
            <a:r>
              <a:rPr lang="en-US" sz="1200" dirty="0">
                <a:effectLst/>
                <a:latin typeface="Times New Roman"/>
                <a:ea typeface="Times New Roman"/>
              </a:rPr>
              <a:t>Name Check</a:t>
            </a:r>
          </a:p>
        </p:txBody>
      </p:sp>
      <p:sp>
        <p:nvSpPr>
          <p:cNvPr id="4" name="Rectangle 14"/>
          <p:cNvSpPr>
            <a:spLocks noChangeArrowheads="1"/>
          </p:cNvSpPr>
          <p:nvPr/>
        </p:nvSpPr>
        <p:spPr bwMode="auto">
          <a:xfrm>
            <a:off x="0" y="4572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2" name="Right Arrow 1"/>
          <p:cNvSpPr/>
          <p:nvPr/>
        </p:nvSpPr>
        <p:spPr>
          <a:xfrm>
            <a:off x="3179961" y="3222835"/>
            <a:ext cx="496544" cy="20954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lowchart: Process 17"/>
          <p:cNvSpPr>
            <a:spLocks noChangeArrowheads="1"/>
          </p:cNvSpPr>
          <p:nvPr/>
        </p:nvSpPr>
        <p:spPr bwMode="auto">
          <a:xfrm>
            <a:off x="2163816" y="2965977"/>
            <a:ext cx="990600" cy="723265"/>
          </a:xfrm>
          <a:prstGeom prst="flowChartProcess">
            <a:avLst/>
          </a:prstGeom>
          <a:solidFill>
            <a:srgbClr val="92D050"/>
          </a:solidFill>
          <a:ln w="25400">
            <a:solidFill>
              <a:schemeClr val="accent1">
                <a:lumMod val="50000"/>
                <a:lumOff val="0"/>
              </a:schemeClr>
            </a:solidFill>
            <a:miter lim="800000"/>
            <a:headEnd/>
            <a:tailEnd/>
          </a:ln>
        </p:spPr>
        <p:txBody>
          <a:bodyPr rot="0" vert="horz" wrap="square" lIns="91440" tIns="45720" rIns="91440" bIns="45720" anchor="ctr" anchorCtr="0" upright="1">
            <a:noAutofit/>
          </a:bodyPr>
          <a:lstStyle/>
          <a:p>
            <a:pPr marL="0" marR="0" algn="ctr">
              <a:spcBef>
                <a:spcPts val="0"/>
              </a:spcBef>
              <a:spcAft>
                <a:spcPts val="0"/>
              </a:spcAft>
            </a:pPr>
            <a:r>
              <a:rPr lang="en-US" sz="1200" dirty="0">
                <a:effectLst/>
                <a:latin typeface="Times New Roman"/>
                <a:ea typeface="Times New Roman"/>
              </a:rPr>
              <a:t>Inside County Check</a:t>
            </a:r>
          </a:p>
        </p:txBody>
      </p:sp>
      <p:sp>
        <p:nvSpPr>
          <p:cNvPr id="21" name="Flowchart: Process 20"/>
          <p:cNvSpPr>
            <a:spLocks noChangeArrowheads="1"/>
          </p:cNvSpPr>
          <p:nvPr/>
        </p:nvSpPr>
        <p:spPr bwMode="auto">
          <a:xfrm>
            <a:off x="3702050" y="2965977"/>
            <a:ext cx="990600" cy="723265"/>
          </a:xfrm>
          <a:prstGeom prst="flowChartProcess">
            <a:avLst/>
          </a:prstGeom>
          <a:solidFill>
            <a:srgbClr val="92D050"/>
          </a:solidFill>
          <a:ln w="25400">
            <a:solidFill>
              <a:schemeClr val="accent1">
                <a:lumMod val="50000"/>
                <a:lumOff val="0"/>
              </a:schemeClr>
            </a:solidFill>
            <a:miter lim="800000"/>
            <a:headEnd/>
            <a:tailEnd/>
          </a:ln>
        </p:spPr>
        <p:txBody>
          <a:bodyPr rot="0" vert="horz" wrap="square" lIns="91440" tIns="45720" rIns="91440" bIns="45720" anchor="ctr" anchorCtr="0" upright="1">
            <a:noAutofit/>
          </a:bodyPr>
          <a:lstStyle/>
          <a:p>
            <a:pPr marL="0" marR="0" algn="ctr">
              <a:spcBef>
                <a:spcPts val="0"/>
              </a:spcBef>
              <a:spcAft>
                <a:spcPts val="0"/>
              </a:spcAft>
            </a:pPr>
            <a:r>
              <a:rPr lang="en-US" sz="1200" dirty="0">
                <a:effectLst/>
                <a:latin typeface="Times New Roman"/>
                <a:ea typeface="Times New Roman"/>
              </a:rPr>
              <a:t>Layer Check</a:t>
            </a:r>
          </a:p>
        </p:txBody>
      </p:sp>
      <p:sp>
        <p:nvSpPr>
          <p:cNvPr id="27" name="Flowchart: Process 26"/>
          <p:cNvSpPr>
            <a:spLocks noChangeArrowheads="1"/>
          </p:cNvSpPr>
          <p:nvPr/>
        </p:nvSpPr>
        <p:spPr bwMode="auto">
          <a:xfrm>
            <a:off x="5240284" y="2965977"/>
            <a:ext cx="990600" cy="723265"/>
          </a:xfrm>
          <a:prstGeom prst="flowChartProcess">
            <a:avLst/>
          </a:prstGeom>
          <a:solidFill>
            <a:srgbClr val="92D050"/>
          </a:solidFill>
          <a:ln w="25400">
            <a:solidFill>
              <a:schemeClr val="accent1">
                <a:lumMod val="50000"/>
                <a:lumOff val="0"/>
              </a:schemeClr>
            </a:solidFill>
            <a:miter lim="800000"/>
            <a:headEnd/>
            <a:tailEnd/>
          </a:ln>
        </p:spPr>
        <p:txBody>
          <a:bodyPr rot="0" vert="horz" wrap="square" lIns="91440" tIns="45720" rIns="91440" bIns="45720" anchor="ctr" anchorCtr="0" upright="1">
            <a:noAutofit/>
          </a:bodyPr>
          <a:lstStyle/>
          <a:p>
            <a:pPr marL="0" marR="0" algn="ctr">
              <a:spcBef>
                <a:spcPts val="0"/>
              </a:spcBef>
              <a:spcAft>
                <a:spcPts val="0"/>
              </a:spcAft>
            </a:pPr>
            <a:r>
              <a:rPr lang="en-US" sz="1200" dirty="0">
                <a:effectLst/>
                <a:latin typeface="Times New Roman"/>
                <a:ea typeface="Times New Roman"/>
              </a:rPr>
              <a:t>Topology Check</a:t>
            </a:r>
          </a:p>
        </p:txBody>
      </p:sp>
      <p:sp>
        <p:nvSpPr>
          <p:cNvPr id="29" name="Right Arrow 28"/>
          <p:cNvSpPr/>
          <p:nvPr/>
        </p:nvSpPr>
        <p:spPr>
          <a:xfrm>
            <a:off x="4718195" y="3222835"/>
            <a:ext cx="496544" cy="20954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ight Arrow 29"/>
          <p:cNvSpPr/>
          <p:nvPr/>
        </p:nvSpPr>
        <p:spPr>
          <a:xfrm>
            <a:off x="1641727" y="3222835"/>
            <a:ext cx="496544" cy="20954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ight Arrow 24"/>
          <p:cNvSpPr/>
          <p:nvPr/>
        </p:nvSpPr>
        <p:spPr>
          <a:xfrm>
            <a:off x="6256429" y="3222835"/>
            <a:ext cx="451904" cy="20954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8" name="TextBox 2057"/>
          <p:cNvSpPr txBox="1"/>
          <p:nvPr/>
        </p:nvSpPr>
        <p:spPr>
          <a:xfrm>
            <a:off x="3059599" y="2094018"/>
            <a:ext cx="1082790" cy="400110"/>
          </a:xfrm>
          <a:prstGeom prst="rect">
            <a:avLst/>
          </a:prstGeom>
          <a:noFill/>
        </p:spPr>
        <p:txBody>
          <a:bodyPr wrap="square" rtlCol="0">
            <a:spAutoFit/>
          </a:bodyPr>
          <a:lstStyle/>
          <a:p>
            <a:pPr algn="ctr"/>
            <a:r>
              <a:rPr lang="en-US" sz="2000" dirty="0"/>
              <a:t>CATCH</a:t>
            </a:r>
          </a:p>
        </p:txBody>
      </p:sp>
      <p:pic>
        <p:nvPicPr>
          <p:cNvPr id="3" name="Picture 2" descr="เม.ย. 30 20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3746" y="1304955"/>
            <a:ext cx="973707" cy="973707"/>
          </a:xfrm>
          <a:prstGeom prst="rect">
            <a:avLst/>
          </a:prstGeom>
        </p:spPr>
      </p:pic>
      <p:sp>
        <p:nvSpPr>
          <p:cNvPr id="23" name="Title 1"/>
          <p:cNvSpPr txBox="1">
            <a:spLocks/>
          </p:cNvSpPr>
          <p:nvPr/>
        </p:nvSpPr>
        <p:spPr>
          <a:xfrm>
            <a:off x="7826112" y="975868"/>
            <a:ext cx="878592" cy="238256"/>
          </a:xfrm>
          <a:prstGeom prst="rect">
            <a:avLst/>
          </a:prstGeom>
          <a:effectLst>
            <a:softEdge rad="0"/>
          </a:effectLst>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200" dirty="0">
                <a:solidFill>
                  <a:srgbClr val="FFAA00"/>
                </a:solidFill>
                <a:effectLst>
                  <a:glow>
                    <a:schemeClr val="accent1">
                      <a:alpha val="40000"/>
                    </a:schemeClr>
                  </a:glow>
                </a:effectLst>
                <a:latin typeface="Times New Roman" panose="02020603050405020304" pitchFamily="18" charset="0"/>
                <a:cs typeface="Times New Roman" panose="02020603050405020304" pitchFamily="18" charset="0"/>
              </a:rPr>
              <a:t>CATCH</a:t>
            </a:r>
          </a:p>
        </p:txBody>
      </p:sp>
      <p:sp>
        <p:nvSpPr>
          <p:cNvPr id="6" name="Rectangle 5"/>
          <p:cNvSpPr/>
          <p:nvPr/>
        </p:nvSpPr>
        <p:spPr>
          <a:xfrm>
            <a:off x="463078" y="2591841"/>
            <a:ext cx="6275833" cy="145961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own Arrow 7"/>
          <p:cNvSpPr/>
          <p:nvPr/>
        </p:nvSpPr>
        <p:spPr>
          <a:xfrm>
            <a:off x="789842" y="2172308"/>
            <a:ext cx="401516" cy="36908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2400" y="4248150"/>
            <a:ext cx="838200" cy="838200"/>
          </a:xfrm>
          <a:prstGeom prst="rect">
            <a:avLst/>
          </a:prstGeom>
        </p:spPr>
      </p:pic>
    </p:spTree>
    <p:extLst>
      <p:ext uri="{BB962C8B-B14F-4D97-AF65-F5344CB8AC3E}">
        <p14:creationId xmlns:p14="http://schemas.microsoft.com/office/powerpoint/2010/main" val="3052462964"/>
      </p:ext>
    </p:extLst>
  </p:cSld>
  <p:clrMapOvr>
    <a:masterClrMapping/>
  </p:clrMapOvr>
</p:sld>
</file>

<file path=ppt/theme/theme1.xml><?xml version="1.0" encoding="utf-8"?>
<a:theme xmlns:a="http://schemas.openxmlformats.org/drawingml/2006/main" name="Office Them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00.xml.rels><?xml version="1.0" encoding="UTF-8" standalone="yes"?>
<Relationships xmlns="http://schemas.openxmlformats.org/package/2006/relationships"><Relationship Id="rId1" Type="http://schemas.openxmlformats.org/officeDocument/2006/relationships/customXmlProps" Target="itemProps100.xml"/></Relationships>
</file>

<file path=customXml/_rels/item101.xml.rels><?xml version="1.0" encoding="UTF-8" standalone="yes"?>
<Relationships xmlns="http://schemas.openxmlformats.org/package/2006/relationships"><Relationship Id="rId1" Type="http://schemas.openxmlformats.org/officeDocument/2006/relationships/customXmlProps" Target="itemProps101.xml"/></Relationships>
</file>

<file path=customXml/_rels/item102.xml.rels><?xml version="1.0" encoding="UTF-8" standalone="yes"?>
<Relationships xmlns="http://schemas.openxmlformats.org/package/2006/relationships"><Relationship Id="rId1" Type="http://schemas.openxmlformats.org/officeDocument/2006/relationships/customXmlProps" Target="itemProps102.xml"/></Relationships>
</file>

<file path=customXml/_rels/item103.xml.rels><?xml version="1.0" encoding="UTF-8" standalone="yes"?>
<Relationships xmlns="http://schemas.openxmlformats.org/package/2006/relationships"><Relationship Id="rId1" Type="http://schemas.openxmlformats.org/officeDocument/2006/relationships/customXmlProps" Target="itemProps103.xml"/></Relationships>
</file>

<file path=customXml/_rels/item104.xml.rels><?xml version="1.0" encoding="UTF-8" standalone="yes"?>
<Relationships xmlns="http://schemas.openxmlformats.org/package/2006/relationships"><Relationship Id="rId1" Type="http://schemas.openxmlformats.org/officeDocument/2006/relationships/customXmlProps" Target="itemProps104.xml"/></Relationships>
</file>

<file path=customXml/_rels/item105.xml.rels><?xml version="1.0" encoding="UTF-8" standalone="yes"?>
<Relationships xmlns="http://schemas.openxmlformats.org/package/2006/relationships"><Relationship Id="rId1" Type="http://schemas.openxmlformats.org/officeDocument/2006/relationships/customXmlProps" Target="itemProps105.xml"/></Relationships>
</file>

<file path=customXml/_rels/item106.xml.rels><?xml version="1.0" encoding="UTF-8" standalone="yes"?>
<Relationships xmlns="http://schemas.openxmlformats.org/package/2006/relationships"><Relationship Id="rId1" Type="http://schemas.openxmlformats.org/officeDocument/2006/relationships/customXmlProps" Target="itemProps106.xml"/></Relationships>
</file>

<file path=customXml/_rels/item107.xml.rels><?xml version="1.0" encoding="UTF-8" standalone="yes"?>
<Relationships xmlns="http://schemas.openxmlformats.org/package/2006/relationships"><Relationship Id="rId1" Type="http://schemas.openxmlformats.org/officeDocument/2006/relationships/customXmlProps" Target="itemProps107.xml"/></Relationships>
</file>

<file path=customXml/_rels/item108.xml.rels><?xml version="1.0" encoding="UTF-8" standalone="yes"?>
<Relationships xmlns="http://schemas.openxmlformats.org/package/2006/relationships"><Relationship Id="rId1" Type="http://schemas.openxmlformats.org/officeDocument/2006/relationships/customXmlProps" Target="itemProps108.xml"/></Relationships>
</file>

<file path=customXml/_rels/item109.xml.rels><?xml version="1.0" encoding="UTF-8" standalone="yes"?>
<Relationships xmlns="http://schemas.openxmlformats.org/package/2006/relationships"><Relationship Id="rId1" Type="http://schemas.openxmlformats.org/officeDocument/2006/relationships/customXmlProps" Target="itemProps109.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10.xml.rels><?xml version="1.0" encoding="UTF-8" standalone="yes"?>
<Relationships xmlns="http://schemas.openxmlformats.org/package/2006/relationships"><Relationship Id="rId1" Type="http://schemas.openxmlformats.org/officeDocument/2006/relationships/customXmlProps" Target="itemProps110.xml"/></Relationships>
</file>

<file path=customXml/_rels/item111.xml.rels><?xml version="1.0" encoding="UTF-8" standalone="yes"?>
<Relationships xmlns="http://schemas.openxmlformats.org/package/2006/relationships"><Relationship Id="rId1" Type="http://schemas.openxmlformats.org/officeDocument/2006/relationships/customXmlProps" Target="itemProps111.xml"/></Relationships>
</file>

<file path=customXml/_rels/item112.xml.rels><?xml version="1.0" encoding="UTF-8" standalone="yes"?>
<Relationships xmlns="http://schemas.openxmlformats.org/package/2006/relationships"><Relationship Id="rId1" Type="http://schemas.openxmlformats.org/officeDocument/2006/relationships/customXmlProps" Target="itemProps112.xml"/></Relationships>
</file>

<file path=customXml/_rels/item113.xml.rels><?xml version="1.0" encoding="UTF-8" standalone="yes"?>
<Relationships xmlns="http://schemas.openxmlformats.org/package/2006/relationships"><Relationship Id="rId1" Type="http://schemas.openxmlformats.org/officeDocument/2006/relationships/customXmlProps" Target="itemProps113.xml"/></Relationships>
</file>

<file path=customXml/_rels/item114.xml.rels><?xml version="1.0" encoding="UTF-8" standalone="yes"?>
<Relationships xmlns="http://schemas.openxmlformats.org/package/2006/relationships"><Relationship Id="rId1" Type="http://schemas.openxmlformats.org/officeDocument/2006/relationships/customXmlProps" Target="itemProps114.xml"/></Relationships>
</file>

<file path=customXml/_rels/item115.xml.rels><?xml version="1.0" encoding="UTF-8" standalone="yes"?>
<Relationships xmlns="http://schemas.openxmlformats.org/package/2006/relationships"><Relationship Id="rId1" Type="http://schemas.openxmlformats.org/officeDocument/2006/relationships/customXmlProps" Target="itemProps115.xml"/></Relationships>
</file>

<file path=customXml/_rels/item116.xml.rels><?xml version="1.0" encoding="UTF-8" standalone="yes"?>
<Relationships xmlns="http://schemas.openxmlformats.org/package/2006/relationships"><Relationship Id="rId1" Type="http://schemas.openxmlformats.org/officeDocument/2006/relationships/customXmlProps" Target="itemProps116.xml"/></Relationships>
</file>

<file path=customXml/_rels/item117.xml.rels><?xml version="1.0" encoding="UTF-8" standalone="yes"?>
<Relationships xmlns="http://schemas.openxmlformats.org/package/2006/relationships"><Relationship Id="rId1" Type="http://schemas.openxmlformats.org/officeDocument/2006/relationships/customXmlProps" Target="itemProps117.xml"/></Relationships>
</file>

<file path=customXml/_rels/item118.xml.rels><?xml version="1.0" encoding="UTF-8" standalone="yes"?>
<Relationships xmlns="http://schemas.openxmlformats.org/package/2006/relationships"><Relationship Id="rId1" Type="http://schemas.openxmlformats.org/officeDocument/2006/relationships/customXmlProps" Target="itemProps118.xml"/></Relationships>
</file>

<file path=customXml/_rels/item119.xml.rels><?xml version="1.0" encoding="UTF-8" standalone="yes"?>
<Relationships xmlns="http://schemas.openxmlformats.org/package/2006/relationships"><Relationship Id="rId1" Type="http://schemas.openxmlformats.org/officeDocument/2006/relationships/customXmlProps" Target="itemProps119.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20.xml.rels><?xml version="1.0" encoding="UTF-8" standalone="yes"?>
<Relationships xmlns="http://schemas.openxmlformats.org/package/2006/relationships"><Relationship Id="rId1" Type="http://schemas.openxmlformats.org/officeDocument/2006/relationships/customXmlProps" Target="itemProps120.xml"/></Relationships>
</file>

<file path=customXml/_rels/item121.xml.rels><?xml version="1.0" encoding="UTF-8" standalone="yes"?>
<Relationships xmlns="http://schemas.openxmlformats.org/package/2006/relationships"><Relationship Id="rId1" Type="http://schemas.openxmlformats.org/officeDocument/2006/relationships/customXmlProps" Target="itemProps121.xml"/></Relationships>
</file>

<file path=customXml/_rels/item122.xml.rels><?xml version="1.0" encoding="UTF-8" standalone="yes"?>
<Relationships xmlns="http://schemas.openxmlformats.org/package/2006/relationships"><Relationship Id="rId1" Type="http://schemas.openxmlformats.org/officeDocument/2006/relationships/customXmlProps" Target="itemProps12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70.xml.rels><?xml version="1.0" encoding="UTF-8" standalone="yes"?>
<Relationships xmlns="http://schemas.openxmlformats.org/package/2006/relationships"><Relationship Id="rId1" Type="http://schemas.openxmlformats.org/officeDocument/2006/relationships/customXmlProps" Target="itemProps70.xml"/></Relationships>
</file>

<file path=customXml/_rels/item71.xml.rels><?xml version="1.0" encoding="UTF-8" standalone="yes"?>
<Relationships xmlns="http://schemas.openxmlformats.org/package/2006/relationships"><Relationship Id="rId1" Type="http://schemas.openxmlformats.org/officeDocument/2006/relationships/customXmlProps" Target="itemProps71.xml"/></Relationships>
</file>

<file path=customXml/_rels/item72.xml.rels><?xml version="1.0" encoding="UTF-8" standalone="yes"?>
<Relationships xmlns="http://schemas.openxmlformats.org/package/2006/relationships"><Relationship Id="rId1" Type="http://schemas.openxmlformats.org/officeDocument/2006/relationships/customXmlProps" Target="itemProps72.xml"/></Relationships>
</file>

<file path=customXml/_rels/item73.xml.rels><?xml version="1.0" encoding="UTF-8" standalone="yes"?>
<Relationships xmlns="http://schemas.openxmlformats.org/package/2006/relationships"><Relationship Id="rId1" Type="http://schemas.openxmlformats.org/officeDocument/2006/relationships/customXmlProps" Target="itemProps73.xml"/></Relationships>
</file>

<file path=customXml/_rels/item74.xml.rels><?xml version="1.0" encoding="UTF-8" standalone="yes"?>
<Relationships xmlns="http://schemas.openxmlformats.org/package/2006/relationships"><Relationship Id="rId1" Type="http://schemas.openxmlformats.org/officeDocument/2006/relationships/customXmlProps" Target="itemProps74.xml"/></Relationships>
</file>

<file path=customXml/_rels/item75.xml.rels><?xml version="1.0" encoding="UTF-8" standalone="yes"?>
<Relationships xmlns="http://schemas.openxmlformats.org/package/2006/relationships"><Relationship Id="rId1" Type="http://schemas.openxmlformats.org/officeDocument/2006/relationships/customXmlProps" Target="itemProps75.xml"/></Relationships>
</file>

<file path=customXml/_rels/item76.xml.rels><?xml version="1.0" encoding="UTF-8" standalone="yes"?>
<Relationships xmlns="http://schemas.openxmlformats.org/package/2006/relationships"><Relationship Id="rId1" Type="http://schemas.openxmlformats.org/officeDocument/2006/relationships/customXmlProps" Target="itemProps76.xml"/></Relationships>
</file>

<file path=customXml/_rels/item77.xml.rels><?xml version="1.0" encoding="UTF-8" standalone="yes"?>
<Relationships xmlns="http://schemas.openxmlformats.org/package/2006/relationships"><Relationship Id="rId1" Type="http://schemas.openxmlformats.org/officeDocument/2006/relationships/customXmlProps" Target="itemProps77.xml"/></Relationships>
</file>

<file path=customXml/_rels/item78.xml.rels><?xml version="1.0" encoding="UTF-8" standalone="yes"?>
<Relationships xmlns="http://schemas.openxmlformats.org/package/2006/relationships"><Relationship Id="rId1" Type="http://schemas.openxmlformats.org/officeDocument/2006/relationships/customXmlProps" Target="itemProps78.xml"/></Relationships>
</file>

<file path=customXml/_rels/item79.xml.rels><?xml version="1.0" encoding="UTF-8" standalone="yes"?>
<Relationships xmlns="http://schemas.openxmlformats.org/package/2006/relationships"><Relationship Id="rId1" Type="http://schemas.openxmlformats.org/officeDocument/2006/relationships/customXmlProps" Target="itemProps79.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80.xml.rels><?xml version="1.0" encoding="UTF-8" standalone="yes"?>
<Relationships xmlns="http://schemas.openxmlformats.org/package/2006/relationships"><Relationship Id="rId1" Type="http://schemas.openxmlformats.org/officeDocument/2006/relationships/customXmlProps" Target="itemProps80.xml"/></Relationships>
</file>

<file path=customXml/_rels/item81.xml.rels><?xml version="1.0" encoding="UTF-8" standalone="yes"?>
<Relationships xmlns="http://schemas.openxmlformats.org/package/2006/relationships"><Relationship Id="rId1" Type="http://schemas.openxmlformats.org/officeDocument/2006/relationships/customXmlProps" Target="itemProps81.xml"/></Relationships>
</file>

<file path=customXml/_rels/item82.xml.rels><?xml version="1.0" encoding="UTF-8" standalone="yes"?>
<Relationships xmlns="http://schemas.openxmlformats.org/package/2006/relationships"><Relationship Id="rId1" Type="http://schemas.openxmlformats.org/officeDocument/2006/relationships/customXmlProps" Target="itemProps82.xml"/></Relationships>
</file>

<file path=customXml/_rels/item83.xml.rels><?xml version="1.0" encoding="UTF-8" standalone="yes"?>
<Relationships xmlns="http://schemas.openxmlformats.org/package/2006/relationships"><Relationship Id="rId1" Type="http://schemas.openxmlformats.org/officeDocument/2006/relationships/customXmlProps" Target="itemProps83.xml"/></Relationships>
</file>

<file path=customXml/_rels/item84.xml.rels><?xml version="1.0" encoding="UTF-8" standalone="yes"?>
<Relationships xmlns="http://schemas.openxmlformats.org/package/2006/relationships"><Relationship Id="rId1" Type="http://schemas.openxmlformats.org/officeDocument/2006/relationships/customXmlProps" Target="itemProps84.xml"/></Relationships>
</file>

<file path=customXml/_rels/item85.xml.rels><?xml version="1.0" encoding="UTF-8" standalone="yes"?>
<Relationships xmlns="http://schemas.openxmlformats.org/package/2006/relationships"><Relationship Id="rId1" Type="http://schemas.openxmlformats.org/officeDocument/2006/relationships/customXmlProps" Target="itemProps85.xml"/></Relationships>
</file>

<file path=customXml/_rels/item86.xml.rels><?xml version="1.0" encoding="UTF-8" standalone="yes"?>
<Relationships xmlns="http://schemas.openxmlformats.org/package/2006/relationships"><Relationship Id="rId1" Type="http://schemas.openxmlformats.org/officeDocument/2006/relationships/customXmlProps" Target="itemProps86.xml"/></Relationships>
</file>

<file path=customXml/_rels/item87.xml.rels><?xml version="1.0" encoding="UTF-8" standalone="yes"?>
<Relationships xmlns="http://schemas.openxmlformats.org/package/2006/relationships"><Relationship Id="rId1" Type="http://schemas.openxmlformats.org/officeDocument/2006/relationships/customXmlProps" Target="itemProps87.xml"/></Relationships>
</file>

<file path=customXml/_rels/item88.xml.rels><?xml version="1.0" encoding="UTF-8" standalone="yes"?>
<Relationships xmlns="http://schemas.openxmlformats.org/package/2006/relationships"><Relationship Id="rId1" Type="http://schemas.openxmlformats.org/officeDocument/2006/relationships/customXmlProps" Target="itemProps88.xml"/></Relationships>
</file>

<file path=customXml/_rels/item89.xml.rels><?xml version="1.0" encoding="UTF-8" standalone="yes"?>
<Relationships xmlns="http://schemas.openxmlformats.org/package/2006/relationships"><Relationship Id="rId1" Type="http://schemas.openxmlformats.org/officeDocument/2006/relationships/customXmlProps" Target="itemProps89.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_rels/item90.xml.rels><?xml version="1.0" encoding="UTF-8" standalone="yes"?>
<Relationships xmlns="http://schemas.openxmlformats.org/package/2006/relationships"><Relationship Id="rId1" Type="http://schemas.openxmlformats.org/officeDocument/2006/relationships/customXmlProps" Target="itemProps90.xml"/></Relationships>
</file>

<file path=customXml/_rels/item91.xml.rels><?xml version="1.0" encoding="UTF-8" standalone="yes"?>
<Relationships xmlns="http://schemas.openxmlformats.org/package/2006/relationships"><Relationship Id="rId1" Type="http://schemas.openxmlformats.org/officeDocument/2006/relationships/customXmlProps" Target="itemProps91.xml"/></Relationships>
</file>

<file path=customXml/_rels/item92.xml.rels><?xml version="1.0" encoding="UTF-8" standalone="yes"?>
<Relationships xmlns="http://schemas.openxmlformats.org/package/2006/relationships"><Relationship Id="rId1" Type="http://schemas.openxmlformats.org/officeDocument/2006/relationships/customXmlProps" Target="itemProps92.xml"/></Relationships>
</file>

<file path=customXml/_rels/item93.xml.rels><?xml version="1.0" encoding="UTF-8" standalone="yes"?>
<Relationships xmlns="http://schemas.openxmlformats.org/package/2006/relationships"><Relationship Id="rId1" Type="http://schemas.openxmlformats.org/officeDocument/2006/relationships/customXmlProps" Target="itemProps93.xml"/></Relationships>
</file>

<file path=customXml/_rels/item94.xml.rels><?xml version="1.0" encoding="UTF-8" standalone="yes"?>
<Relationships xmlns="http://schemas.openxmlformats.org/package/2006/relationships"><Relationship Id="rId1" Type="http://schemas.openxmlformats.org/officeDocument/2006/relationships/customXmlProps" Target="itemProps94.xml"/></Relationships>
</file>

<file path=customXml/_rels/item95.xml.rels><?xml version="1.0" encoding="UTF-8" standalone="yes"?>
<Relationships xmlns="http://schemas.openxmlformats.org/package/2006/relationships"><Relationship Id="rId1" Type="http://schemas.openxmlformats.org/officeDocument/2006/relationships/customXmlProps" Target="itemProps95.xml"/></Relationships>
</file>

<file path=customXml/_rels/item96.xml.rels><?xml version="1.0" encoding="UTF-8" standalone="yes"?>
<Relationships xmlns="http://schemas.openxmlformats.org/package/2006/relationships"><Relationship Id="rId1" Type="http://schemas.openxmlformats.org/officeDocument/2006/relationships/customXmlProps" Target="itemProps96.xml"/></Relationships>
</file>

<file path=customXml/_rels/item97.xml.rels><?xml version="1.0" encoding="UTF-8" standalone="yes"?>
<Relationships xmlns="http://schemas.openxmlformats.org/package/2006/relationships"><Relationship Id="rId1" Type="http://schemas.openxmlformats.org/officeDocument/2006/relationships/customXmlProps" Target="itemProps97.xml"/></Relationships>
</file>

<file path=customXml/_rels/item98.xml.rels><?xml version="1.0" encoding="UTF-8" standalone="yes"?>
<Relationships xmlns="http://schemas.openxmlformats.org/package/2006/relationships"><Relationship Id="rId1" Type="http://schemas.openxmlformats.org/officeDocument/2006/relationships/customXmlProps" Target="itemProps98.xml"/></Relationships>
</file>

<file path=customXml/_rels/item99.xml.rels><?xml version="1.0" encoding="UTF-8" standalone="yes"?>
<Relationships xmlns="http://schemas.openxmlformats.org/package/2006/relationships"><Relationship Id="rId1" Type="http://schemas.openxmlformats.org/officeDocument/2006/relationships/customXmlProps" Target="itemProps99.xml"/></Relationships>
</file>

<file path=customXml/item1.xml><?xml version="1.0" encoding="utf-8"?>
<EsriMapsInfo xmlns="ESRI.ArcGIS.Mapping.OfficeIntegration.PowerPointInfo">
  <Version>Version1</Version>
  <RequiresSignIn>False</RequiresSignIn>
</EsriMapsInfo>
</file>

<file path=customXml/item10.xml><?xml version="1.0" encoding="utf-8"?>
<EsriMapsInfo xmlns="ESRI.ArcGIS.Mapping.OfficeIntegration.PowerPointInfo">
  <Version>Version1</Version>
  <RequiresSignIn>False</RequiresSignIn>
</EsriMapsInfo>
</file>

<file path=customXml/item100.xml><?xml version="1.0" encoding="utf-8"?>
<EsriMapsInfo xmlns="ESRI.ArcGIS.Mapping.OfficeIntegration.PowerPointInfo">
  <Version>Version1</Version>
  <RequiresSignIn>False</RequiresSignIn>
</EsriMapsInfo>
</file>

<file path=customXml/item101.xml><?xml version="1.0" encoding="utf-8"?>
<EsriMapsInfo xmlns="ESRI.ArcGIS.Mapping.OfficeIntegration.PowerPointInfo">
  <Version>Version1</Version>
  <RequiresSignIn>False</RequiresSignIn>
</EsriMapsInfo>
</file>

<file path=customXml/item102.xml><?xml version="1.0" encoding="utf-8"?>
<EsriMapsInfo xmlns="ESRI.ArcGIS.Mapping.OfficeIntegration.PowerPointInfo">
  <Version>Version1</Version>
  <RequiresSignIn>False</RequiresSignIn>
</EsriMapsInfo>
</file>

<file path=customXml/item103.xml><?xml version="1.0" encoding="utf-8"?>
<EsriMapsInfo xmlns="ESRI.ArcGIS.Mapping.OfficeIntegration.PowerPointInfo">
  <Version>Version1</Version>
  <RequiresSignIn>False</RequiresSignIn>
</EsriMapsInfo>
</file>

<file path=customXml/item104.xml><?xml version="1.0" encoding="utf-8"?>
<EsriMapsInfo xmlns="ESRI.ArcGIS.Mapping.OfficeIntegration.PowerPointInfo">
  <Version>Version1</Version>
  <RequiresSignIn>False</RequiresSignIn>
</EsriMapsInfo>
</file>

<file path=customXml/item105.xml><?xml version="1.0" encoding="utf-8"?>
<EsriMapsInfo xmlns="ESRI.ArcGIS.Mapping.OfficeIntegration.PowerPointInfo">
  <Version>Version1</Version>
  <RequiresSignIn>False</RequiresSignIn>
</EsriMapsInfo>
</file>

<file path=customXml/item106.xml><?xml version="1.0" encoding="utf-8"?>
<EsriMapsInfo xmlns="ESRI.ArcGIS.Mapping.OfficeIntegration.PowerPointInfo">
  <Version>Version1</Version>
  <RequiresSignIn>False</RequiresSignIn>
</EsriMapsInfo>
</file>

<file path=customXml/item107.xml><?xml version="1.0" encoding="utf-8"?>
<EsriMapsInfo xmlns="ESRI.ArcGIS.Mapping.OfficeIntegration.PowerPointInfo">
  <Version>Version1</Version>
  <RequiresSignIn>False</RequiresSignIn>
</EsriMapsInfo>
</file>

<file path=customXml/item108.xml><?xml version="1.0" encoding="utf-8"?>
<EsriMapsInfo xmlns="ESRI.ArcGIS.Mapping.OfficeIntegration.PowerPointInfo">
  <Version>Version1</Version>
  <RequiresSignIn>False</RequiresSignIn>
</EsriMapsInfo>
</file>

<file path=customXml/item109.xml><?xml version="1.0" encoding="utf-8"?>
<EsriMapsInfo xmlns="ESRI.ArcGIS.Mapping.OfficeIntegration.PowerPointInfo">
  <Version>Version1</Version>
  <RequiresSignIn>False</RequiresSignIn>
</EsriMapsInfo>
</file>

<file path=customXml/item11.xml><?xml version="1.0" encoding="utf-8"?>
<EsriMapsInfo xmlns="ESRI.ArcGIS.Mapping.OfficeIntegration.PowerPointInfo">
  <Version>Version1</Version>
  <RequiresSignIn>False</RequiresSignIn>
</EsriMapsInfo>
</file>

<file path=customXml/item110.xml><?xml version="1.0" encoding="utf-8"?>
<EsriMapsInfo xmlns="ESRI.ArcGIS.Mapping.OfficeIntegration.PowerPointInfo">
  <Version>Version1</Version>
  <RequiresSignIn>False</RequiresSignIn>
</EsriMapsInfo>
</file>

<file path=customXml/item111.xml><?xml version="1.0" encoding="utf-8"?>
<EsriMapsInfo xmlns="ESRI.ArcGIS.Mapping.OfficeIntegration.PowerPointInfo">
  <Version>Version1</Version>
  <RequiresSignIn>False</RequiresSignIn>
</EsriMapsInfo>
</file>

<file path=customXml/item112.xml><?xml version="1.0" encoding="utf-8"?>
<EsriMapsInfo xmlns="ESRI.ArcGIS.Mapping.OfficeIntegration.PowerPointInfo">
  <Version>Version1</Version>
  <RequiresSignIn>False</RequiresSignIn>
</EsriMapsInfo>
</file>

<file path=customXml/item113.xml><?xml version="1.0" encoding="utf-8"?>
<EsriMapsInfo xmlns="ESRI.ArcGIS.Mapping.OfficeIntegration.PowerPointInfo">
  <Version>Version1</Version>
  <RequiresSignIn>False</RequiresSignIn>
</EsriMapsInfo>
</file>

<file path=customXml/item114.xml><?xml version="1.0" encoding="utf-8"?>
<EsriMapsInfo xmlns="ESRI.ArcGIS.Mapping.OfficeIntegration.PowerPointInfo">
  <Version>Version1</Version>
  <RequiresSignIn>False</RequiresSignIn>
</EsriMapsInfo>
</file>

<file path=customXml/item115.xml><?xml version="1.0" encoding="utf-8"?>
<EsriMapsInfo xmlns="ESRI.ArcGIS.Mapping.OfficeIntegration.PowerPointInfo">
  <Version>Version1</Version>
  <RequiresSignIn>False</RequiresSignIn>
</EsriMapsInfo>
</file>

<file path=customXml/item116.xml><?xml version="1.0" encoding="utf-8"?>
<EsriMapsInfo xmlns="ESRI.ArcGIS.Mapping.OfficeIntegration.PowerPointInfo">
  <Version>Version1</Version>
  <RequiresSignIn>False</RequiresSignIn>
</EsriMapsInfo>
</file>

<file path=customXml/item117.xml><?xml version="1.0" encoding="utf-8"?>
<EsriMapsInfo xmlns="ESRI.ArcGIS.Mapping.OfficeIntegration.PowerPointInfo">
  <Version>Version1</Version>
  <RequiresSignIn>False</RequiresSignIn>
</EsriMapsInfo>
</file>

<file path=customXml/item118.xml><?xml version="1.0" encoding="utf-8"?>
<EsriMapsInfo xmlns="ESRI.ArcGIS.Mapping.OfficeIntegration.PowerPointInfo">
  <Version>Version1</Version>
  <RequiresSignIn>False</RequiresSignIn>
</EsriMapsInfo>
</file>

<file path=customXml/item119.xml><?xml version="1.0" encoding="utf-8"?>
<EsriMapsInfo xmlns="ESRI.ArcGIS.Mapping.OfficeIntegration.PowerPointInfo">
  <Version>Version1</Version>
  <RequiresSignIn>False</RequiresSignIn>
</EsriMapsInfo>
</file>

<file path=customXml/item12.xml><?xml version="1.0" encoding="utf-8"?>
<EsriMapsInfo xmlns="ESRI.ArcGIS.Mapping.OfficeIntegration.PowerPointInfo">
  <Version>Version1</Version>
  <RequiresSignIn>False</RequiresSignIn>
</EsriMapsInfo>
</file>

<file path=customXml/item120.xml><?xml version="1.0" encoding="utf-8"?>
<EsriMapsInfo xmlns="ESRI.ArcGIS.Mapping.OfficeIntegration.PowerPointInfo">
  <Version>Version1</Version>
  <RequiresSignIn>False</RequiresSignIn>
</EsriMapsInfo>
</file>

<file path=customXml/item121.xml><?xml version="1.0" encoding="utf-8"?>
<EsriMapsInfo xmlns="ESRI.ArcGIS.Mapping.OfficeIntegration.PowerPointInfo">
  <Version>Version1</Version>
  <RequiresSignIn>False</RequiresSignIn>
</EsriMapsInfo>
</file>

<file path=customXml/item122.xml><?xml version="1.0" encoding="utf-8"?>
<EsriMapsInfo xmlns="ESRI.ArcGIS.Mapping.OfficeIntegration.PowerPointInfo">
  <Version>Version1</Version>
  <RequiresSignIn>False</RequiresSignIn>
</EsriMapsInfo>
</file>

<file path=customXml/item13.xml><?xml version="1.0" encoding="utf-8"?>
<EsriMapsInfo xmlns="ESRI.ArcGIS.Mapping.OfficeIntegration.PowerPointInfo">
  <Version>Version1</Version>
  <RequiresSignIn>False</RequiresSignIn>
</EsriMapsInfo>
</file>

<file path=customXml/item14.xml><?xml version="1.0" encoding="utf-8"?>
<EsriMapsInfo xmlns="ESRI.ArcGIS.Mapping.OfficeIntegration.PowerPointInfo">
  <Version>Version1</Version>
  <RequiresSignIn>False</RequiresSignIn>
</EsriMapsInfo>
</file>

<file path=customXml/item15.xml><?xml version="1.0" encoding="utf-8"?>
<EsriMapsInfo xmlns="ESRI.ArcGIS.Mapping.OfficeIntegration.PowerPointInfo">
  <Version>Version1</Version>
  <RequiresSignIn>False</RequiresSignIn>
</EsriMapsInfo>
</file>

<file path=customXml/item16.xml><?xml version="1.0" encoding="utf-8"?>
<EsriMapsInfo xmlns="ESRI.ArcGIS.Mapping.OfficeIntegration.PowerPointInfo">
  <Version>Version1</Version>
  <RequiresSignIn>False</RequiresSignIn>
</EsriMapsInfo>
</file>

<file path=customXml/item17.xml><?xml version="1.0" encoding="utf-8"?>
<EsriMapsInfo xmlns="ESRI.ArcGIS.Mapping.OfficeIntegration.PowerPointInfo">
  <Version>Version1</Version>
  <RequiresSignIn>False</RequiresSignIn>
</EsriMapsInfo>
</file>

<file path=customXml/item18.xml><?xml version="1.0" encoding="utf-8"?>
<EsriMapsInfo xmlns="ESRI.ArcGIS.Mapping.OfficeIntegration.PowerPointInfo">
  <Version>Version1</Version>
  <RequiresSignIn>False</RequiresSignIn>
</EsriMapsInfo>
</file>

<file path=customXml/item19.xml><?xml version="1.0" encoding="utf-8"?>
<EsriMapsInfo xmlns="ESRI.ArcGIS.Mapping.OfficeIntegration.PowerPointInfo">
  <Version>Version1</Version>
  <RequiresSignIn>False</RequiresSignIn>
</EsriMapsInfo>
</file>

<file path=customXml/item2.xml><?xml version="1.0" encoding="utf-8"?>
<EsriMapsInfo xmlns="ESRI.ArcGIS.Mapping.OfficeIntegration.PowerPointInfo">
  <Version>Version1</Version>
  <RequiresSignIn>False</RequiresSignIn>
</EsriMapsInfo>
</file>

<file path=customXml/item20.xml><?xml version="1.0" encoding="utf-8"?>
<EsriMapsInfo xmlns="ESRI.ArcGIS.Mapping.OfficeIntegration.PowerPointInfo">
  <Version>Version1</Version>
  <RequiresSignIn>False</RequiresSignIn>
</EsriMapsInfo>
</file>

<file path=customXml/item21.xml><?xml version="1.0" encoding="utf-8"?>
<EsriMapsInfo xmlns="ESRI.ArcGIS.Mapping.OfficeIntegration.PowerPointInfo">
  <Version>Version1</Version>
  <RequiresSignIn>False</RequiresSignIn>
</EsriMapsInfo>
</file>

<file path=customXml/item22.xml><?xml version="1.0" encoding="utf-8"?>
<EsriMapsInfo xmlns="ESRI.ArcGIS.Mapping.OfficeIntegration.PowerPointInfo">
  <Version>Version1</Version>
  <RequiresSignIn>False</RequiresSignIn>
</EsriMapsInfo>
</file>

<file path=customXml/item23.xml><?xml version="1.0" encoding="utf-8"?>
<EsriMapsInfo xmlns="ESRI.ArcGIS.Mapping.OfficeIntegration.PowerPointInfo">
  <Version>Version1</Version>
  <RequiresSignIn>False</RequiresSignIn>
</EsriMapsInfo>
</file>

<file path=customXml/item24.xml><?xml version="1.0" encoding="utf-8"?>
<EsriMapsInfo xmlns="ESRI.ArcGIS.Mapping.OfficeIntegration.PowerPointInfo">
  <Version>Version1</Version>
  <RequiresSignIn>False</RequiresSignIn>
</EsriMapsInfo>
</file>

<file path=customXml/item25.xml><?xml version="1.0" encoding="utf-8"?>
<EsriMapsInfo xmlns="ESRI.ArcGIS.Mapping.OfficeIntegration.PowerPointInfo">
  <Version>Version1</Version>
  <RequiresSignIn>False</RequiresSignIn>
</EsriMapsInfo>
</file>

<file path=customXml/item26.xml><?xml version="1.0" encoding="utf-8"?>
<EsriMapsInfo xmlns="ESRI.ArcGIS.Mapping.OfficeIntegration.PowerPointInfo">
  <Version>Version1</Version>
  <RequiresSignIn>False</RequiresSignIn>
</EsriMapsInfo>
</file>

<file path=customXml/item27.xml><?xml version="1.0" encoding="utf-8"?>
<EsriMapsInfo xmlns="ESRI.ArcGIS.Mapping.OfficeIntegration.PowerPointInfo">
  <Version>Version1</Version>
  <RequiresSignIn>False</RequiresSignIn>
</EsriMapsInfo>
</file>

<file path=customXml/item28.xml><?xml version="1.0" encoding="utf-8"?>
<EsriMapsInfo xmlns="ESRI.ArcGIS.Mapping.OfficeIntegration.PowerPointInfo">
  <Version>Version1</Version>
  <RequiresSignIn>False</RequiresSignIn>
</EsriMapsInfo>
</file>

<file path=customXml/item29.xml><?xml version="1.0" encoding="utf-8"?>
<EsriMapsInfo xmlns="ESRI.ArcGIS.Mapping.OfficeIntegration.PowerPointInfo">
  <Version>Version1</Version>
  <RequiresSignIn>False</RequiresSignIn>
</EsriMapsInfo>
</file>

<file path=customXml/item3.xml><?xml version="1.0" encoding="utf-8"?>
<EsriMapsInfo xmlns="ESRI.ArcGIS.Mapping.OfficeIntegration.PowerPointInfo">
  <Version>Version1</Version>
  <RequiresSignIn>False</RequiresSignIn>
</EsriMapsInfo>
</file>

<file path=customXml/item30.xml><?xml version="1.0" encoding="utf-8"?>
<EsriMapsInfo xmlns="ESRI.ArcGIS.Mapping.OfficeIntegration.PowerPointInfo">
  <Version>Version1</Version>
  <RequiresSignIn>False</RequiresSignIn>
</EsriMapsInfo>
</file>

<file path=customXml/item31.xml><?xml version="1.0" encoding="utf-8"?>
<EsriMapsInfo xmlns="ESRI.ArcGIS.Mapping.OfficeIntegration.PowerPointInfo">
  <Version>Version1</Version>
  <RequiresSignIn>False</RequiresSignIn>
</EsriMapsInfo>
</file>

<file path=customXml/item32.xml><?xml version="1.0" encoding="utf-8"?>
<EsriMapsInfo xmlns="ESRI.ArcGIS.Mapping.OfficeIntegration.PowerPointInfo">
  <Version>Version1</Version>
  <RequiresSignIn>False</RequiresSignIn>
</EsriMapsInfo>
</file>

<file path=customXml/item33.xml><?xml version="1.0" encoding="utf-8"?>
<EsriMapsInfo xmlns="ESRI.ArcGIS.Mapping.OfficeIntegration.PowerPointInfo">
  <Version>Version1</Version>
  <RequiresSignIn>False</RequiresSignIn>
</EsriMapsInfo>
</file>

<file path=customXml/item34.xml><?xml version="1.0" encoding="utf-8"?>
<EsriMapsInfo xmlns="ESRI.ArcGIS.Mapping.OfficeIntegration.PowerPointInfo">
  <Version>Version1</Version>
  <RequiresSignIn>False</RequiresSignIn>
</EsriMapsInfo>
</file>

<file path=customXml/item35.xml><?xml version="1.0" encoding="utf-8"?>
<EsriMapsInfo xmlns="ESRI.ArcGIS.Mapping.OfficeIntegration.PowerPointInfo">
  <Version>Version1</Version>
  <RequiresSignIn>False</RequiresSignIn>
</EsriMapsInfo>
</file>

<file path=customXml/item36.xml><?xml version="1.0" encoding="utf-8"?>
<EsriMapsInfo xmlns="ESRI.ArcGIS.Mapping.OfficeIntegration.PowerPointInfo">
  <Version>Version1</Version>
  <RequiresSignIn>False</RequiresSignIn>
</EsriMapsInfo>
</file>

<file path=customXml/item37.xml><?xml version="1.0" encoding="utf-8"?>
<EsriMapsInfo xmlns="ESRI.ArcGIS.Mapping.OfficeIntegration.PowerPointInfo">
  <Version>Version1</Version>
  <RequiresSignIn>False</RequiresSignIn>
</EsriMapsInfo>
</file>

<file path=customXml/item38.xml><?xml version="1.0" encoding="utf-8"?>
<EsriMapsInfo xmlns="ESRI.ArcGIS.Mapping.OfficeIntegration.PowerPointInfo">
  <Version>Version1</Version>
  <RequiresSignIn>False</RequiresSignIn>
</EsriMapsInfo>
</file>

<file path=customXml/item39.xml><?xml version="1.0" encoding="utf-8"?>
<EsriMapsInfo xmlns="ESRI.ArcGIS.Mapping.OfficeIntegration.PowerPointInfo">
  <Version>Version1</Version>
  <RequiresSignIn>False</RequiresSignIn>
</EsriMapsInfo>
</file>

<file path=customXml/item4.xml><?xml version="1.0" encoding="utf-8"?>
<EsriMapsInfo xmlns="ESRI.ArcGIS.Mapping.OfficeIntegration.PowerPointInfo">
  <Version>Version1</Version>
  <RequiresSignIn>False</RequiresSignIn>
</EsriMapsInfo>
</file>

<file path=customXml/item40.xml><?xml version="1.0" encoding="utf-8"?>
<EsriMapsInfo xmlns="ESRI.ArcGIS.Mapping.OfficeIntegration.PowerPointInfo">
  <Version>Version1</Version>
  <RequiresSignIn>False</RequiresSignIn>
</EsriMapsInfo>
</file>

<file path=customXml/item41.xml><?xml version="1.0" encoding="utf-8"?>
<EsriMapsInfo xmlns="ESRI.ArcGIS.Mapping.OfficeIntegration.PowerPointInfo">
  <Version>Version1</Version>
  <RequiresSignIn>False</RequiresSignIn>
</EsriMapsInfo>
</file>

<file path=customXml/item42.xml><?xml version="1.0" encoding="utf-8"?>
<EsriMapsInfo xmlns="ESRI.ArcGIS.Mapping.OfficeIntegration.PowerPointInfo">
  <Version>Version1</Version>
  <RequiresSignIn>False</RequiresSignIn>
</EsriMapsInfo>
</file>

<file path=customXml/item43.xml><?xml version="1.0" encoding="utf-8"?>
<EsriMapsInfo xmlns="ESRI.ArcGIS.Mapping.OfficeIntegration.PowerPointInfo">
  <Version>Version1</Version>
  <RequiresSignIn>False</RequiresSignIn>
</EsriMapsInfo>
</file>

<file path=customXml/item44.xml><?xml version="1.0" encoding="utf-8"?>
<EsriMapsInfo xmlns="ESRI.ArcGIS.Mapping.OfficeIntegration.PowerPointInfo">
  <Version>Version1</Version>
  <RequiresSignIn>False</RequiresSignIn>
</EsriMapsInfo>
</file>

<file path=customXml/item45.xml><?xml version="1.0" encoding="utf-8"?>
<EsriMapsInfo xmlns="ESRI.ArcGIS.Mapping.OfficeIntegration.PowerPointInfo">
  <Version>Version1</Version>
  <RequiresSignIn>False</RequiresSignIn>
</EsriMapsInfo>
</file>

<file path=customXml/item46.xml><?xml version="1.0" encoding="utf-8"?>
<EsriMapsInfo xmlns="ESRI.ArcGIS.Mapping.OfficeIntegration.PowerPointInfo">
  <Version>Version1</Version>
  <RequiresSignIn>False</RequiresSignIn>
</EsriMapsInfo>
</file>

<file path=customXml/item47.xml><?xml version="1.0" encoding="utf-8"?>
<EsriMapsInfo xmlns="ESRI.ArcGIS.Mapping.OfficeIntegration.PowerPointInfo">
  <Version>Version1</Version>
  <RequiresSignIn>False</RequiresSignIn>
</EsriMapsInfo>
</file>

<file path=customXml/item48.xml><?xml version="1.0" encoding="utf-8"?>
<EsriMapsInfo xmlns="ESRI.ArcGIS.Mapping.OfficeIntegration.PowerPointInfo">
  <Version>Version1</Version>
  <RequiresSignIn>False</RequiresSignIn>
</EsriMapsInfo>
</file>

<file path=customXml/item49.xml><?xml version="1.0" encoding="utf-8"?>
<EsriMapsInfo xmlns="ESRI.ArcGIS.Mapping.OfficeIntegration.PowerPointInfo">
  <Version>Version1</Version>
  <RequiresSignIn>False</RequiresSignIn>
</EsriMapsInfo>
</file>

<file path=customXml/item5.xml><?xml version="1.0" encoding="utf-8"?>
<EsriMapsInfo xmlns="ESRI.ArcGIS.Mapping.OfficeIntegration.PowerPointInfo">
  <Version>Version1</Version>
  <RequiresSignIn>False</RequiresSignIn>
</EsriMapsInfo>
</file>

<file path=customXml/item50.xml><?xml version="1.0" encoding="utf-8"?>
<EsriMapsInfo xmlns="ESRI.ArcGIS.Mapping.OfficeIntegration.PowerPointInfo">
  <Version>Version1</Version>
  <RequiresSignIn>False</RequiresSignIn>
</EsriMapsInfo>
</file>

<file path=customXml/item51.xml><?xml version="1.0" encoding="utf-8"?>
<EsriMapsInfo xmlns="ESRI.ArcGIS.Mapping.OfficeIntegration.PowerPointInfo">
  <Version>Version1</Version>
  <RequiresSignIn>False</RequiresSignIn>
</EsriMapsInfo>
</file>

<file path=customXml/item52.xml><?xml version="1.0" encoding="utf-8"?>
<EsriMapsInfo xmlns="ESRI.ArcGIS.Mapping.OfficeIntegration.PowerPointInfo">
  <Version>Version1</Version>
  <RequiresSignIn>False</RequiresSignIn>
</EsriMapsInfo>
</file>

<file path=customXml/item53.xml><?xml version="1.0" encoding="utf-8"?>
<EsriMapsInfo xmlns="ESRI.ArcGIS.Mapping.OfficeIntegration.PowerPointInfo">
  <Version>Version1</Version>
  <RequiresSignIn>False</RequiresSignIn>
</EsriMapsInfo>
</file>

<file path=customXml/item54.xml><?xml version="1.0" encoding="utf-8"?>
<EsriMapsInfo xmlns="ESRI.ArcGIS.Mapping.OfficeIntegration.PowerPointInfo">
  <Version>Version1</Version>
  <RequiresSignIn>False</RequiresSignIn>
</EsriMapsInfo>
</file>

<file path=customXml/item55.xml><?xml version="1.0" encoding="utf-8"?>
<EsriMapsInfo xmlns="ESRI.ArcGIS.Mapping.OfficeIntegration.PowerPointInfo">
  <Version>Version1</Version>
  <RequiresSignIn>False</RequiresSignIn>
</EsriMapsInfo>
</file>

<file path=customXml/item56.xml><?xml version="1.0" encoding="utf-8"?>
<EsriMapsInfo xmlns="ESRI.ArcGIS.Mapping.OfficeIntegration.PowerPointInfo">
  <Version>Version1</Version>
  <RequiresSignIn>False</RequiresSignIn>
</EsriMapsInfo>
</file>

<file path=customXml/item57.xml><?xml version="1.0" encoding="utf-8"?>
<EsriMapsInfo xmlns="ESRI.ArcGIS.Mapping.OfficeIntegration.PowerPointInfo">
  <Version>Version1</Version>
  <RequiresSignIn>False</RequiresSignIn>
</EsriMapsInfo>
</file>

<file path=customXml/item58.xml><?xml version="1.0" encoding="utf-8"?>
<EsriMapsInfo xmlns="ESRI.ArcGIS.Mapping.OfficeIntegration.PowerPointInfo">
  <Version>Version1</Version>
  <RequiresSignIn>False</RequiresSignIn>
</EsriMapsInfo>
</file>

<file path=customXml/item59.xml><?xml version="1.0" encoding="utf-8"?>
<EsriMapsInfo xmlns="ESRI.ArcGIS.Mapping.OfficeIntegration.PowerPointInfo">
  <Version>Version1</Version>
  <RequiresSignIn>False</RequiresSignIn>
</EsriMapsInfo>
</file>

<file path=customXml/item6.xml><?xml version="1.0" encoding="utf-8"?>
<EsriMapsInfo xmlns="ESRI.ArcGIS.Mapping.OfficeIntegration.PowerPointInfo">
  <Version>Version1</Version>
  <RequiresSignIn>False</RequiresSignIn>
</EsriMapsInfo>
</file>

<file path=customXml/item60.xml><?xml version="1.0" encoding="utf-8"?>
<EsriMapsInfo xmlns="ESRI.ArcGIS.Mapping.OfficeIntegration.PowerPointInfo">
  <Version>Version1</Version>
  <RequiresSignIn>False</RequiresSignIn>
</EsriMapsInfo>
</file>

<file path=customXml/item61.xml><?xml version="1.0" encoding="utf-8"?>
<EsriMapsInfo xmlns="ESRI.ArcGIS.Mapping.OfficeIntegration.PowerPointInfo">
  <Version>Version1</Version>
  <RequiresSignIn>False</RequiresSignIn>
</EsriMapsInfo>
</file>

<file path=customXml/item62.xml><?xml version="1.0" encoding="utf-8"?>
<EsriMapsInfo xmlns="ESRI.ArcGIS.Mapping.OfficeIntegration.PowerPointInfo">
  <Version>Version1</Version>
  <RequiresSignIn>False</RequiresSignIn>
</EsriMapsInfo>
</file>

<file path=customXml/item63.xml><?xml version="1.0" encoding="utf-8"?>
<EsriMapsInfo xmlns="ESRI.ArcGIS.Mapping.OfficeIntegration.PowerPointInfo">
  <Version>Version1</Version>
  <RequiresSignIn>False</RequiresSignIn>
</EsriMapsInfo>
</file>

<file path=customXml/item64.xml><?xml version="1.0" encoding="utf-8"?>
<EsriMapsInfo xmlns="ESRI.ArcGIS.Mapping.OfficeIntegration.PowerPointInfo">
  <Version>Version1</Version>
  <RequiresSignIn>False</RequiresSignIn>
</EsriMapsInfo>
</file>

<file path=customXml/item65.xml><?xml version="1.0" encoding="utf-8"?>
<EsriMapsInfo xmlns="ESRI.ArcGIS.Mapping.OfficeIntegration.PowerPointInfo">
  <Version>Version1</Version>
  <RequiresSignIn>False</RequiresSignIn>
</EsriMapsInfo>
</file>

<file path=customXml/item66.xml><?xml version="1.0" encoding="utf-8"?>
<EsriMapsInfo xmlns="ESRI.ArcGIS.Mapping.OfficeIntegration.PowerPointInfo">
  <Version>Version1</Version>
  <RequiresSignIn>False</RequiresSignIn>
</EsriMapsInfo>
</file>

<file path=customXml/item67.xml><?xml version="1.0" encoding="utf-8"?>
<EsriMapsInfo xmlns="ESRI.ArcGIS.Mapping.OfficeIntegration.PowerPointInfo">
  <Version>Version1</Version>
  <RequiresSignIn>False</RequiresSignIn>
</EsriMapsInfo>
</file>

<file path=customXml/item68.xml><?xml version="1.0" encoding="utf-8"?>
<EsriMapsInfo xmlns="ESRI.ArcGIS.Mapping.OfficeIntegration.PowerPointInfo">
  <Version>Version1</Version>
  <RequiresSignIn>False</RequiresSignIn>
</EsriMapsInfo>
</file>

<file path=customXml/item69.xml><?xml version="1.0" encoding="utf-8"?>
<EsriMapsInfo xmlns="ESRI.ArcGIS.Mapping.OfficeIntegration.PowerPointInfo">
  <Version>Version1</Version>
  <RequiresSignIn>False</RequiresSignIn>
</EsriMapsInfo>
</file>

<file path=customXml/item7.xml><?xml version="1.0" encoding="utf-8"?>
<EsriMapsInfo xmlns="ESRI.ArcGIS.Mapping.OfficeIntegration.PowerPointInfo">
  <Version>Version1</Version>
  <RequiresSignIn>False</RequiresSignIn>
</EsriMapsInfo>
</file>

<file path=customXml/item70.xml><?xml version="1.0" encoding="utf-8"?>
<EsriMapsInfo xmlns="ESRI.ArcGIS.Mapping.OfficeIntegration.PowerPointInfo">
  <Version>Version1</Version>
  <RequiresSignIn>False</RequiresSignIn>
</EsriMapsInfo>
</file>

<file path=customXml/item71.xml><?xml version="1.0" encoding="utf-8"?>
<EsriMapsInfo xmlns="ESRI.ArcGIS.Mapping.OfficeIntegration.PowerPointInfo">
  <Version>Version1</Version>
  <RequiresSignIn>False</RequiresSignIn>
</EsriMapsInfo>
</file>

<file path=customXml/item72.xml><?xml version="1.0" encoding="utf-8"?>
<EsriMapsInfo xmlns="ESRI.ArcGIS.Mapping.OfficeIntegration.PowerPointInfo">
  <Version>Version1</Version>
  <RequiresSignIn>False</RequiresSignIn>
</EsriMapsInfo>
</file>

<file path=customXml/item73.xml><?xml version="1.0" encoding="utf-8"?>
<EsriMapsInfo xmlns="ESRI.ArcGIS.Mapping.OfficeIntegration.PowerPointInfo">
  <Version>Version1</Version>
  <RequiresSignIn>False</RequiresSignIn>
</EsriMapsInfo>
</file>

<file path=customXml/item74.xml><?xml version="1.0" encoding="utf-8"?>
<EsriMapsInfo xmlns="ESRI.ArcGIS.Mapping.OfficeIntegration.PowerPointInfo">
  <Version>Version1</Version>
  <RequiresSignIn>False</RequiresSignIn>
</EsriMapsInfo>
</file>

<file path=customXml/item75.xml><?xml version="1.0" encoding="utf-8"?>
<EsriMapsInfo xmlns="ESRI.ArcGIS.Mapping.OfficeIntegration.PowerPointInfo">
  <Version>Version1</Version>
  <RequiresSignIn>False</RequiresSignIn>
</EsriMapsInfo>
</file>

<file path=customXml/item76.xml><?xml version="1.0" encoding="utf-8"?>
<EsriMapsInfo xmlns="ESRI.ArcGIS.Mapping.OfficeIntegration.PowerPointInfo">
  <Version>Version1</Version>
  <RequiresSignIn>False</RequiresSignIn>
</EsriMapsInfo>
</file>

<file path=customXml/item77.xml><?xml version="1.0" encoding="utf-8"?>
<EsriMapsInfo xmlns="ESRI.ArcGIS.Mapping.OfficeIntegration.PowerPointInfo">
  <Version>Version1</Version>
  <RequiresSignIn>False</RequiresSignIn>
</EsriMapsInfo>
</file>

<file path=customXml/item78.xml><?xml version="1.0" encoding="utf-8"?>
<EsriMapsInfo xmlns="ESRI.ArcGIS.Mapping.OfficeIntegration.PowerPointInfo">
  <Version>Version1</Version>
  <RequiresSignIn>False</RequiresSignIn>
</EsriMapsInfo>
</file>

<file path=customXml/item79.xml><?xml version="1.0" encoding="utf-8"?>
<EsriMapsInfo xmlns="ESRI.ArcGIS.Mapping.OfficeIntegration.PowerPointInfo">
  <Version>Version1</Version>
  <RequiresSignIn>False</RequiresSignIn>
</EsriMapsInfo>
</file>

<file path=customXml/item8.xml><?xml version="1.0" encoding="utf-8"?>
<EsriMapsInfo xmlns="ESRI.ArcGIS.Mapping.OfficeIntegration.PowerPointInfo">
  <Version>Version1</Version>
  <RequiresSignIn>False</RequiresSignIn>
</EsriMapsInfo>
</file>

<file path=customXml/item80.xml><?xml version="1.0" encoding="utf-8"?>
<EsriMapsInfo xmlns="ESRI.ArcGIS.Mapping.OfficeIntegration.PowerPointInfo">
  <Version>Version1</Version>
  <RequiresSignIn>False</RequiresSignIn>
</EsriMapsInfo>
</file>

<file path=customXml/item81.xml><?xml version="1.0" encoding="utf-8"?>
<EsriMapsInfo xmlns="ESRI.ArcGIS.Mapping.OfficeIntegration.PowerPointInfo">
  <Version>Version1</Version>
  <RequiresSignIn>False</RequiresSignIn>
</EsriMapsInfo>
</file>

<file path=customXml/item82.xml><?xml version="1.0" encoding="utf-8"?>
<EsriMapsInfo xmlns="ESRI.ArcGIS.Mapping.OfficeIntegration.PowerPointInfo">
  <Version>Version1</Version>
  <RequiresSignIn>False</RequiresSignIn>
</EsriMapsInfo>
</file>

<file path=customXml/item83.xml><?xml version="1.0" encoding="utf-8"?>
<EsriMapsInfo xmlns="ESRI.ArcGIS.Mapping.OfficeIntegration.PowerPointInfo">
  <Version>Version1</Version>
  <RequiresSignIn>False</RequiresSignIn>
</EsriMapsInfo>
</file>

<file path=customXml/item84.xml><?xml version="1.0" encoding="utf-8"?>
<EsriMapsInfo xmlns="ESRI.ArcGIS.Mapping.OfficeIntegration.PowerPointInfo">
  <Version>Version1</Version>
  <RequiresSignIn>False</RequiresSignIn>
</EsriMapsInfo>
</file>

<file path=customXml/item85.xml><?xml version="1.0" encoding="utf-8"?>
<EsriMapsInfo xmlns="ESRI.ArcGIS.Mapping.OfficeIntegration.PowerPointInfo">
  <Version>Version1</Version>
  <RequiresSignIn>False</RequiresSignIn>
</EsriMapsInfo>
</file>

<file path=customXml/item86.xml><?xml version="1.0" encoding="utf-8"?>
<EsriMapsInfo xmlns="ESRI.ArcGIS.Mapping.OfficeIntegration.PowerPointInfo">
  <Version>Version1</Version>
  <RequiresSignIn>False</RequiresSignIn>
</EsriMapsInfo>
</file>

<file path=customXml/item87.xml><?xml version="1.0" encoding="utf-8"?>
<EsriMapsInfo xmlns="ESRI.ArcGIS.Mapping.OfficeIntegration.PowerPointInfo">
  <Version>Version1</Version>
  <RequiresSignIn>False</RequiresSignIn>
</EsriMapsInfo>
</file>

<file path=customXml/item88.xml><?xml version="1.0" encoding="utf-8"?>
<EsriMapsInfo xmlns="ESRI.ArcGIS.Mapping.OfficeIntegration.PowerPointInfo">
  <Version>Version1</Version>
  <RequiresSignIn>False</RequiresSignIn>
</EsriMapsInfo>
</file>

<file path=customXml/item89.xml><?xml version="1.0" encoding="utf-8"?>
<EsriMapsInfo xmlns="ESRI.ArcGIS.Mapping.OfficeIntegration.PowerPointInfo">
  <Version>Version1</Version>
  <RequiresSignIn>False</RequiresSignIn>
</EsriMapsInfo>
</file>

<file path=customXml/item9.xml><?xml version="1.0" encoding="utf-8"?>
<EsriMapsInfo xmlns="ESRI.ArcGIS.Mapping.OfficeIntegration.PowerPointInfo">
  <Version>Version1</Version>
  <RequiresSignIn>False</RequiresSignIn>
</EsriMapsInfo>
</file>

<file path=customXml/item90.xml><?xml version="1.0" encoding="utf-8"?>
<EsriMapsInfo xmlns="ESRI.ArcGIS.Mapping.OfficeIntegration.PowerPointInfo">
  <Version>Version1</Version>
  <RequiresSignIn>False</RequiresSignIn>
</EsriMapsInfo>
</file>

<file path=customXml/item91.xml><?xml version="1.0" encoding="utf-8"?>
<EsriMapsInfo xmlns="ESRI.ArcGIS.Mapping.OfficeIntegration.PowerPointInfo">
  <Version>Version1</Version>
  <RequiresSignIn>False</RequiresSignIn>
</EsriMapsInfo>
</file>

<file path=customXml/item92.xml><?xml version="1.0" encoding="utf-8"?>
<EsriMapsInfo xmlns="ESRI.ArcGIS.Mapping.OfficeIntegration.PowerPointInfo">
  <Version>Version1</Version>
  <RequiresSignIn>False</RequiresSignIn>
</EsriMapsInfo>
</file>

<file path=customXml/item93.xml><?xml version="1.0" encoding="utf-8"?>
<EsriMapsInfo xmlns="ESRI.ArcGIS.Mapping.OfficeIntegration.PowerPointInfo">
  <Version>Version1</Version>
  <RequiresSignIn>False</RequiresSignIn>
</EsriMapsInfo>
</file>

<file path=customXml/item94.xml><?xml version="1.0" encoding="utf-8"?>
<EsriMapsInfo xmlns="ESRI.ArcGIS.Mapping.OfficeIntegration.PowerPointInfo">
  <Version>Version1</Version>
  <RequiresSignIn>False</RequiresSignIn>
</EsriMapsInfo>
</file>

<file path=customXml/item95.xml><?xml version="1.0" encoding="utf-8"?>
<EsriMapsInfo xmlns="ESRI.ArcGIS.Mapping.OfficeIntegration.PowerPointInfo">
  <Version>Version1</Version>
  <RequiresSignIn>False</RequiresSignIn>
</EsriMapsInfo>
</file>

<file path=customXml/item96.xml><?xml version="1.0" encoding="utf-8"?>
<EsriMapsInfo xmlns="ESRI.ArcGIS.Mapping.OfficeIntegration.PowerPointInfo">
  <Version>Version1</Version>
  <RequiresSignIn>False</RequiresSignIn>
</EsriMapsInfo>
</file>

<file path=customXml/item97.xml><?xml version="1.0" encoding="utf-8"?>
<EsriMapsInfo xmlns="ESRI.ArcGIS.Mapping.OfficeIntegration.PowerPointInfo">
  <Version>Version1</Version>
  <RequiresSignIn>False</RequiresSignIn>
</EsriMapsInfo>
</file>

<file path=customXml/item98.xml><?xml version="1.0" encoding="utf-8"?>
<EsriMapsInfo xmlns="ESRI.ArcGIS.Mapping.OfficeIntegration.PowerPointInfo">
  <Version>Version1</Version>
  <RequiresSignIn>False</RequiresSignIn>
</EsriMapsInfo>
</file>

<file path=customXml/item99.xml><?xml version="1.0" encoding="utf-8"?>
<EsriMapsInfo xmlns="ESRI.ArcGIS.Mapping.OfficeIntegration.PowerPointInfo">
  <Version>Version1</Version>
  <RequiresSignIn>False</RequiresSignIn>
</EsriMapsInfo>
</file>

<file path=customXml/itemProps1.xml><?xml version="1.0" encoding="utf-8"?>
<ds:datastoreItem xmlns:ds="http://schemas.openxmlformats.org/officeDocument/2006/customXml" ds:itemID="{A93B9831-2E9F-4B63-B10A-F2856F0156A9}">
  <ds:schemaRefs>
    <ds:schemaRef ds:uri="ESRI.ArcGIS.Mapping.OfficeIntegration.PowerPointInfo"/>
  </ds:schemaRefs>
</ds:datastoreItem>
</file>

<file path=customXml/itemProps10.xml><?xml version="1.0" encoding="utf-8"?>
<ds:datastoreItem xmlns:ds="http://schemas.openxmlformats.org/officeDocument/2006/customXml" ds:itemID="{ACF2A648-EEFD-45A6-B455-56639065C213}">
  <ds:schemaRefs>
    <ds:schemaRef ds:uri="ESRI.ArcGIS.Mapping.OfficeIntegration.PowerPointInfo"/>
  </ds:schemaRefs>
</ds:datastoreItem>
</file>

<file path=customXml/itemProps100.xml><?xml version="1.0" encoding="utf-8"?>
<ds:datastoreItem xmlns:ds="http://schemas.openxmlformats.org/officeDocument/2006/customXml" ds:itemID="{4B49DE36-D271-4754-A9B7-4FEC316C5D34}">
  <ds:schemaRefs>
    <ds:schemaRef ds:uri="ESRI.ArcGIS.Mapping.OfficeIntegration.PowerPointInfo"/>
  </ds:schemaRefs>
</ds:datastoreItem>
</file>

<file path=customXml/itemProps101.xml><?xml version="1.0" encoding="utf-8"?>
<ds:datastoreItem xmlns:ds="http://schemas.openxmlformats.org/officeDocument/2006/customXml" ds:itemID="{EA76C1B6-4A6B-4710-AC8D-DC0B65A0C4B3}">
  <ds:schemaRefs>
    <ds:schemaRef ds:uri="ESRI.ArcGIS.Mapping.OfficeIntegration.PowerPointInfo"/>
  </ds:schemaRefs>
</ds:datastoreItem>
</file>

<file path=customXml/itemProps102.xml><?xml version="1.0" encoding="utf-8"?>
<ds:datastoreItem xmlns:ds="http://schemas.openxmlformats.org/officeDocument/2006/customXml" ds:itemID="{20852F5D-2BF6-4550-8B46-64EEEDF86434}">
  <ds:schemaRefs>
    <ds:schemaRef ds:uri="ESRI.ArcGIS.Mapping.OfficeIntegration.PowerPointInfo"/>
  </ds:schemaRefs>
</ds:datastoreItem>
</file>

<file path=customXml/itemProps103.xml><?xml version="1.0" encoding="utf-8"?>
<ds:datastoreItem xmlns:ds="http://schemas.openxmlformats.org/officeDocument/2006/customXml" ds:itemID="{D290C362-6B86-4A54-9734-99230EA4CA2F}">
  <ds:schemaRefs>
    <ds:schemaRef ds:uri="ESRI.ArcGIS.Mapping.OfficeIntegration.PowerPointInfo"/>
  </ds:schemaRefs>
</ds:datastoreItem>
</file>

<file path=customXml/itemProps104.xml><?xml version="1.0" encoding="utf-8"?>
<ds:datastoreItem xmlns:ds="http://schemas.openxmlformats.org/officeDocument/2006/customXml" ds:itemID="{C87D5DB3-2CDA-45BD-B096-14F67BE51259}">
  <ds:schemaRefs>
    <ds:schemaRef ds:uri="ESRI.ArcGIS.Mapping.OfficeIntegration.PowerPointInfo"/>
  </ds:schemaRefs>
</ds:datastoreItem>
</file>

<file path=customXml/itemProps105.xml><?xml version="1.0" encoding="utf-8"?>
<ds:datastoreItem xmlns:ds="http://schemas.openxmlformats.org/officeDocument/2006/customXml" ds:itemID="{2BA1DB33-F998-4E60-A35E-1880412A6CCF}">
  <ds:schemaRefs>
    <ds:schemaRef ds:uri="ESRI.ArcGIS.Mapping.OfficeIntegration.PowerPointInfo"/>
  </ds:schemaRefs>
</ds:datastoreItem>
</file>

<file path=customXml/itemProps106.xml><?xml version="1.0" encoding="utf-8"?>
<ds:datastoreItem xmlns:ds="http://schemas.openxmlformats.org/officeDocument/2006/customXml" ds:itemID="{1D8AAEA7-0626-4A83-A1B5-EA126BA4CDA7}">
  <ds:schemaRefs>
    <ds:schemaRef ds:uri="ESRI.ArcGIS.Mapping.OfficeIntegration.PowerPointInfo"/>
  </ds:schemaRefs>
</ds:datastoreItem>
</file>

<file path=customXml/itemProps107.xml><?xml version="1.0" encoding="utf-8"?>
<ds:datastoreItem xmlns:ds="http://schemas.openxmlformats.org/officeDocument/2006/customXml" ds:itemID="{6773EC8A-F7F3-4F75-B401-4F6EE2E24EA8}">
  <ds:schemaRefs>
    <ds:schemaRef ds:uri="ESRI.ArcGIS.Mapping.OfficeIntegration.PowerPointInfo"/>
  </ds:schemaRefs>
</ds:datastoreItem>
</file>

<file path=customXml/itemProps108.xml><?xml version="1.0" encoding="utf-8"?>
<ds:datastoreItem xmlns:ds="http://schemas.openxmlformats.org/officeDocument/2006/customXml" ds:itemID="{F6184646-BFDE-4DD4-8F4E-B23960854E5A}">
  <ds:schemaRefs>
    <ds:schemaRef ds:uri="ESRI.ArcGIS.Mapping.OfficeIntegration.PowerPointInfo"/>
  </ds:schemaRefs>
</ds:datastoreItem>
</file>

<file path=customXml/itemProps109.xml><?xml version="1.0" encoding="utf-8"?>
<ds:datastoreItem xmlns:ds="http://schemas.openxmlformats.org/officeDocument/2006/customXml" ds:itemID="{A419E6ED-E0C8-4B71-94EF-587A0D32172D}">
  <ds:schemaRefs>
    <ds:schemaRef ds:uri="ESRI.ArcGIS.Mapping.OfficeIntegration.PowerPointInfo"/>
  </ds:schemaRefs>
</ds:datastoreItem>
</file>

<file path=customXml/itemProps11.xml><?xml version="1.0" encoding="utf-8"?>
<ds:datastoreItem xmlns:ds="http://schemas.openxmlformats.org/officeDocument/2006/customXml" ds:itemID="{7EE86FDE-E3B1-4EBE-9618-B12AAE43347B}">
  <ds:schemaRefs>
    <ds:schemaRef ds:uri="ESRI.ArcGIS.Mapping.OfficeIntegration.PowerPointInfo"/>
  </ds:schemaRefs>
</ds:datastoreItem>
</file>

<file path=customXml/itemProps110.xml><?xml version="1.0" encoding="utf-8"?>
<ds:datastoreItem xmlns:ds="http://schemas.openxmlformats.org/officeDocument/2006/customXml" ds:itemID="{CC963E76-A067-488C-A35D-11086F9CC70A}">
  <ds:schemaRefs>
    <ds:schemaRef ds:uri="ESRI.ArcGIS.Mapping.OfficeIntegration.PowerPointInfo"/>
  </ds:schemaRefs>
</ds:datastoreItem>
</file>

<file path=customXml/itemProps111.xml><?xml version="1.0" encoding="utf-8"?>
<ds:datastoreItem xmlns:ds="http://schemas.openxmlformats.org/officeDocument/2006/customXml" ds:itemID="{97349565-2605-4A5A-B94F-F63AFAB9F268}">
  <ds:schemaRefs>
    <ds:schemaRef ds:uri="ESRI.ArcGIS.Mapping.OfficeIntegration.PowerPointInfo"/>
  </ds:schemaRefs>
</ds:datastoreItem>
</file>

<file path=customXml/itemProps112.xml><?xml version="1.0" encoding="utf-8"?>
<ds:datastoreItem xmlns:ds="http://schemas.openxmlformats.org/officeDocument/2006/customXml" ds:itemID="{591F2C56-FB28-4E70-AE24-21C5CDF59C17}">
  <ds:schemaRefs>
    <ds:schemaRef ds:uri="ESRI.ArcGIS.Mapping.OfficeIntegration.PowerPointInfo"/>
  </ds:schemaRefs>
</ds:datastoreItem>
</file>

<file path=customXml/itemProps113.xml><?xml version="1.0" encoding="utf-8"?>
<ds:datastoreItem xmlns:ds="http://schemas.openxmlformats.org/officeDocument/2006/customXml" ds:itemID="{1711D5D2-1507-4A2A-8954-3CFDAC63A6E3}">
  <ds:schemaRefs>
    <ds:schemaRef ds:uri="ESRI.ArcGIS.Mapping.OfficeIntegration.PowerPointInfo"/>
  </ds:schemaRefs>
</ds:datastoreItem>
</file>

<file path=customXml/itemProps114.xml><?xml version="1.0" encoding="utf-8"?>
<ds:datastoreItem xmlns:ds="http://schemas.openxmlformats.org/officeDocument/2006/customXml" ds:itemID="{95DED293-9BBA-4295-9725-2318F0183D71}">
  <ds:schemaRefs>
    <ds:schemaRef ds:uri="ESRI.ArcGIS.Mapping.OfficeIntegration.PowerPointInfo"/>
  </ds:schemaRefs>
</ds:datastoreItem>
</file>

<file path=customXml/itemProps115.xml><?xml version="1.0" encoding="utf-8"?>
<ds:datastoreItem xmlns:ds="http://schemas.openxmlformats.org/officeDocument/2006/customXml" ds:itemID="{72254A10-6592-4C7B-A22B-C0DCCC615B81}">
  <ds:schemaRefs>
    <ds:schemaRef ds:uri="ESRI.ArcGIS.Mapping.OfficeIntegration.PowerPointInfo"/>
  </ds:schemaRefs>
</ds:datastoreItem>
</file>

<file path=customXml/itemProps116.xml><?xml version="1.0" encoding="utf-8"?>
<ds:datastoreItem xmlns:ds="http://schemas.openxmlformats.org/officeDocument/2006/customXml" ds:itemID="{DD213473-2C81-40AD-8C49-F87AFF211417}">
  <ds:schemaRefs>
    <ds:schemaRef ds:uri="ESRI.ArcGIS.Mapping.OfficeIntegration.PowerPointInfo"/>
  </ds:schemaRefs>
</ds:datastoreItem>
</file>

<file path=customXml/itemProps117.xml><?xml version="1.0" encoding="utf-8"?>
<ds:datastoreItem xmlns:ds="http://schemas.openxmlformats.org/officeDocument/2006/customXml" ds:itemID="{BA613633-14BF-4D95-B349-6E0D243D0409}">
  <ds:schemaRefs>
    <ds:schemaRef ds:uri="ESRI.ArcGIS.Mapping.OfficeIntegration.PowerPointInfo"/>
  </ds:schemaRefs>
</ds:datastoreItem>
</file>

<file path=customXml/itemProps118.xml><?xml version="1.0" encoding="utf-8"?>
<ds:datastoreItem xmlns:ds="http://schemas.openxmlformats.org/officeDocument/2006/customXml" ds:itemID="{BCF5E244-C0F0-4162-9FB3-F1D62B09DD69}">
  <ds:schemaRefs>
    <ds:schemaRef ds:uri="ESRI.ArcGIS.Mapping.OfficeIntegration.PowerPointInfo"/>
  </ds:schemaRefs>
</ds:datastoreItem>
</file>

<file path=customXml/itemProps119.xml><?xml version="1.0" encoding="utf-8"?>
<ds:datastoreItem xmlns:ds="http://schemas.openxmlformats.org/officeDocument/2006/customXml" ds:itemID="{0C8F3C02-CD7A-4C78-8A5F-254808735295}">
  <ds:schemaRefs>
    <ds:schemaRef ds:uri="ESRI.ArcGIS.Mapping.OfficeIntegration.PowerPointInfo"/>
  </ds:schemaRefs>
</ds:datastoreItem>
</file>

<file path=customXml/itemProps12.xml><?xml version="1.0" encoding="utf-8"?>
<ds:datastoreItem xmlns:ds="http://schemas.openxmlformats.org/officeDocument/2006/customXml" ds:itemID="{E43203ED-B3AE-4CDA-AD9F-268F5E330CC1}">
  <ds:schemaRefs>
    <ds:schemaRef ds:uri="ESRI.ArcGIS.Mapping.OfficeIntegration.PowerPointInfo"/>
  </ds:schemaRefs>
</ds:datastoreItem>
</file>

<file path=customXml/itemProps120.xml><?xml version="1.0" encoding="utf-8"?>
<ds:datastoreItem xmlns:ds="http://schemas.openxmlformats.org/officeDocument/2006/customXml" ds:itemID="{2FFF9815-D6CD-4432-B98A-C56BC9A81DC5}">
  <ds:schemaRefs>
    <ds:schemaRef ds:uri="ESRI.ArcGIS.Mapping.OfficeIntegration.PowerPointInfo"/>
  </ds:schemaRefs>
</ds:datastoreItem>
</file>

<file path=customXml/itemProps121.xml><?xml version="1.0" encoding="utf-8"?>
<ds:datastoreItem xmlns:ds="http://schemas.openxmlformats.org/officeDocument/2006/customXml" ds:itemID="{8989C792-6D02-4345-838F-84113B31EE5E}">
  <ds:schemaRefs>
    <ds:schemaRef ds:uri="ESRI.ArcGIS.Mapping.OfficeIntegration.PowerPointInfo"/>
  </ds:schemaRefs>
</ds:datastoreItem>
</file>

<file path=customXml/itemProps122.xml><?xml version="1.0" encoding="utf-8"?>
<ds:datastoreItem xmlns:ds="http://schemas.openxmlformats.org/officeDocument/2006/customXml" ds:itemID="{6FCBD9A4-D936-4D2D-929B-D7C528512029}">
  <ds:schemaRefs>
    <ds:schemaRef ds:uri="ESRI.ArcGIS.Mapping.OfficeIntegration.PowerPointInfo"/>
  </ds:schemaRefs>
</ds:datastoreItem>
</file>

<file path=customXml/itemProps13.xml><?xml version="1.0" encoding="utf-8"?>
<ds:datastoreItem xmlns:ds="http://schemas.openxmlformats.org/officeDocument/2006/customXml" ds:itemID="{D5B83789-CF99-435F-A126-182FD6B69DE3}">
  <ds:schemaRefs>
    <ds:schemaRef ds:uri="ESRI.ArcGIS.Mapping.OfficeIntegration.PowerPointInfo"/>
  </ds:schemaRefs>
</ds:datastoreItem>
</file>

<file path=customXml/itemProps14.xml><?xml version="1.0" encoding="utf-8"?>
<ds:datastoreItem xmlns:ds="http://schemas.openxmlformats.org/officeDocument/2006/customXml" ds:itemID="{7D987F6D-261F-4C91-A0EB-F5C2C3A301DB}">
  <ds:schemaRefs>
    <ds:schemaRef ds:uri="ESRI.ArcGIS.Mapping.OfficeIntegration.PowerPointInfo"/>
  </ds:schemaRefs>
</ds:datastoreItem>
</file>

<file path=customXml/itemProps15.xml><?xml version="1.0" encoding="utf-8"?>
<ds:datastoreItem xmlns:ds="http://schemas.openxmlformats.org/officeDocument/2006/customXml" ds:itemID="{049F017C-55A4-48B5-AB4B-2532943B29EB}">
  <ds:schemaRefs>
    <ds:schemaRef ds:uri="ESRI.ArcGIS.Mapping.OfficeIntegration.PowerPointInfo"/>
  </ds:schemaRefs>
</ds:datastoreItem>
</file>

<file path=customXml/itemProps16.xml><?xml version="1.0" encoding="utf-8"?>
<ds:datastoreItem xmlns:ds="http://schemas.openxmlformats.org/officeDocument/2006/customXml" ds:itemID="{5A77F7EB-0BB4-4233-BB7A-7E4ACE040FEB}">
  <ds:schemaRefs>
    <ds:schemaRef ds:uri="ESRI.ArcGIS.Mapping.OfficeIntegration.PowerPointInfo"/>
  </ds:schemaRefs>
</ds:datastoreItem>
</file>

<file path=customXml/itemProps17.xml><?xml version="1.0" encoding="utf-8"?>
<ds:datastoreItem xmlns:ds="http://schemas.openxmlformats.org/officeDocument/2006/customXml" ds:itemID="{834D39AD-F699-48F4-8881-095D7D84627E}">
  <ds:schemaRefs>
    <ds:schemaRef ds:uri="ESRI.ArcGIS.Mapping.OfficeIntegration.PowerPointInfo"/>
  </ds:schemaRefs>
</ds:datastoreItem>
</file>

<file path=customXml/itemProps18.xml><?xml version="1.0" encoding="utf-8"?>
<ds:datastoreItem xmlns:ds="http://schemas.openxmlformats.org/officeDocument/2006/customXml" ds:itemID="{CE92372B-F830-4520-962A-2907343C61D8}">
  <ds:schemaRefs>
    <ds:schemaRef ds:uri="ESRI.ArcGIS.Mapping.OfficeIntegration.PowerPointInfo"/>
  </ds:schemaRefs>
</ds:datastoreItem>
</file>

<file path=customXml/itemProps19.xml><?xml version="1.0" encoding="utf-8"?>
<ds:datastoreItem xmlns:ds="http://schemas.openxmlformats.org/officeDocument/2006/customXml" ds:itemID="{9E291BE3-8E6A-45E8-B061-397869FA04F8}">
  <ds:schemaRefs>
    <ds:schemaRef ds:uri="ESRI.ArcGIS.Mapping.OfficeIntegration.PowerPointInfo"/>
  </ds:schemaRefs>
</ds:datastoreItem>
</file>

<file path=customXml/itemProps2.xml><?xml version="1.0" encoding="utf-8"?>
<ds:datastoreItem xmlns:ds="http://schemas.openxmlformats.org/officeDocument/2006/customXml" ds:itemID="{D0137907-58F0-4337-98D7-F5FA1C938115}">
  <ds:schemaRefs>
    <ds:schemaRef ds:uri="ESRI.ArcGIS.Mapping.OfficeIntegration.PowerPointInfo"/>
  </ds:schemaRefs>
</ds:datastoreItem>
</file>

<file path=customXml/itemProps20.xml><?xml version="1.0" encoding="utf-8"?>
<ds:datastoreItem xmlns:ds="http://schemas.openxmlformats.org/officeDocument/2006/customXml" ds:itemID="{3A933141-E180-4079-A9DA-649D05AEE6D2}">
  <ds:schemaRefs>
    <ds:schemaRef ds:uri="ESRI.ArcGIS.Mapping.OfficeIntegration.PowerPointInfo"/>
  </ds:schemaRefs>
</ds:datastoreItem>
</file>

<file path=customXml/itemProps21.xml><?xml version="1.0" encoding="utf-8"?>
<ds:datastoreItem xmlns:ds="http://schemas.openxmlformats.org/officeDocument/2006/customXml" ds:itemID="{D2EB80CF-C732-431C-9D54-90214D32BD39}">
  <ds:schemaRefs>
    <ds:schemaRef ds:uri="ESRI.ArcGIS.Mapping.OfficeIntegration.PowerPointInfo"/>
  </ds:schemaRefs>
</ds:datastoreItem>
</file>

<file path=customXml/itemProps22.xml><?xml version="1.0" encoding="utf-8"?>
<ds:datastoreItem xmlns:ds="http://schemas.openxmlformats.org/officeDocument/2006/customXml" ds:itemID="{C2D01A25-89C9-40ED-940F-9B0309B82D35}">
  <ds:schemaRefs>
    <ds:schemaRef ds:uri="ESRI.ArcGIS.Mapping.OfficeIntegration.PowerPointInfo"/>
  </ds:schemaRefs>
</ds:datastoreItem>
</file>

<file path=customXml/itemProps23.xml><?xml version="1.0" encoding="utf-8"?>
<ds:datastoreItem xmlns:ds="http://schemas.openxmlformats.org/officeDocument/2006/customXml" ds:itemID="{03354869-E246-4983-A0BF-C78F1F79FA48}">
  <ds:schemaRefs>
    <ds:schemaRef ds:uri="ESRI.ArcGIS.Mapping.OfficeIntegration.PowerPointInfo"/>
  </ds:schemaRefs>
</ds:datastoreItem>
</file>

<file path=customXml/itemProps24.xml><?xml version="1.0" encoding="utf-8"?>
<ds:datastoreItem xmlns:ds="http://schemas.openxmlformats.org/officeDocument/2006/customXml" ds:itemID="{403FC760-12F8-47CE-B911-6D05F5E2F573}">
  <ds:schemaRefs>
    <ds:schemaRef ds:uri="ESRI.ArcGIS.Mapping.OfficeIntegration.PowerPointInfo"/>
  </ds:schemaRefs>
</ds:datastoreItem>
</file>

<file path=customXml/itemProps25.xml><?xml version="1.0" encoding="utf-8"?>
<ds:datastoreItem xmlns:ds="http://schemas.openxmlformats.org/officeDocument/2006/customXml" ds:itemID="{860E349D-4C96-4DDD-8A8C-DAB68E174BD3}">
  <ds:schemaRefs>
    <ds:schemaRef ds:uri="ESRI.ArcGIS.Mapping.OfficeIntegration.PowerPointInfo"/>
  </ds:schemaRefs>
</ds:datastoreItem>
</file>

<file path=customXml/itemProps26.xml><?xml version="1.0" encoding="utf-8"?>
<ds:datastoreItem xmlns:ds="http://schemas.openxmlformats.org/officeDocument/2006/customXml" ds:itemID="{A42F45F8-0759-4BC6-9356-843AE03D25B9}">
  <ds:schemaRefs>
    <ds:schemaRef ds:uri="ESRI.ArcGIS.Mapping.OfficeIntegration.PowerPointInfo"/>
  </ds:schemaRefs>
</ds:datastoreItem>
</file>

<file path=customXml/itemProps27.xml><?xml version="1.0" encoding="utf-8"?>
<ds:datastoreItem xmlns:ds="http://schemas.openxmlformats.org/officeDocument/2006/customXml" ds:itemID="{642617ED-C04D-4397-8712-0AE0389934A6}">
  <ds:schemaRefs>
    <ds:schemaRef ds:uri="ESRI.ArcGIS.Mapping.OfficeIntegration.PowerPointInfo"/>
  </ds:schemaRefs>
</ds:datastoreItem>
</file>

<file path=customXml/itemProps28.xml><?xml version="1.0" encoding="utf-8"?>
<ds:datastoreItem xmlns:ds="http://schemas.openxmlformats.org/officeDocument/2006/customXml" ds:itemID="{4E235037-5443-4FB2-835A-D6B40266EC93}">
  <ds:schemaRefs>
    <ds:schemaRef ds:uri="ESRI.ArcGIS.Mapping.OfficeIntegration.PowerPointInfo"/>
  </ds:schemaRefs>
</ds:datastoreItem>
</file>

<file path=customXml/itemProps29.xml><?xml version="1.0" encoding="utf-8"?>
<ds:datastoreItem xmlns:ds="http://schemas.openxmlformats.org/officeDocument/2006/customXml" ds:itemID="{1830D4B4-1EBC-499F-8095-7F30CF0739B6}">
  <ds:schemaRefs>
    <ds:schemaRef ds:uri="ESRI.ArcGIS.Mapping.OfficeIntegration.PowerPointInfo"/>
  </ds:schemaRefs>
</ds:datastoreItem>
</file>

<file path=customXml/itemProps3.xml><?xml version="1.0" encoding="utf-8"?>
<ds:datastoreItem xmlns:ds="http://schemas.openxmlformats.org/officeDocument/2006/customXml" ds:itemID="{EB634999-3D01-4830-905F-C15AA8A5F6C9}">
  <ds:schemaRefs>
    <ds:schemaRef ds:uri="ESRI.ArcGIS.Mapping.OfficeIntegration.PowerPointInfo"/>
  </ds:schemaRefs>
</ds:datastoreItem>
</file>

<file path=customXml/itemProps30.xml><?xml version="1.0" encoding="utf-8"?>
<ds:datastoreItem xmlns:ds="http://schemas.openxmlformats.org/officeDocument/2006/customXml" ds:itemID="{4BB1B442-57C3-4174-9DB0-BBCD52DEB6F0}">
  <ds:schemaRefs>
    <ds:schemaRef ds:uri="ESRI.ArcGIS.Mapping.OfficeIntegration.PowerPointInfo"/>
  </ds:schemaRefs>
</ds:datastoreItem>
</file>

<file path=customXml/itemProps31.xml><?xml version="1.0" encoding="utf-8"?>
<ds:datastoreItem xmlns:ds="http://schemas.openxmlformats.org/officeDocument/2006/customXml" ds:itemID="{14B5D5EC-C639-472E-BEC3-0DA5EFC0E8C6}">
  <ds:schemaRefs>
    <ds:schemaRef ds:uri="ESRI.ArcGIS.Mapping.OfficeIntegration.PowerPointInfo"/>
  </ds:schemaRefs>
</ds:datastoreItem>
</file>

<file path=customXml/itemProps32.xml><?xml version="1.0" encoding="utf-8"?>
<ds:datastoreItem xmlns:ds="http://schemas.openxmlformats.org/officeDocument/2006/customXml" ds:itemID="{9FABA966-DB36-4DCE-B11C-9B5C41987E56}">
  <ds:schemaRefs>
    <ds:schemaRef ds:uri="ESRI.ArcGIS.Mapping.OfficeIntegration.PowerPointInfo"/>
  </ds:schemaRefs>
</ds:datastoreItem>
</file>

<file path=customXml/itemProps33.xml><?xml version="1.0" encoding="utf-8"?>
<ds:datastoreItem xmlns:ds="http://schemas.openxmlformats.org/officeDocument/2006/customXml" ds:itemID="{EC3B1A9D-6F41-4C8C-AC5C-3C8A46623FC9}">
  <ds:schemaRefs>
    <ds:schemaRef ds:uri="ESRI.ArcGIS.Mapping.OfficeIntegration.PowerPointInfo"/>
  </ds:schemaRefs>
</ds:datastoreItem>
</file>

<file path=customXml/itemProps34.xml><?xml version="1.0" encoding="utf-8"?>
<ds:datastoreItem xmlns:ds="http://schemas.openxmlformats.org/officeDocument/2006/customXml" ds:itemID="{7D3B4626-A016-46F2-A759-F64C757AA974}">
  <ds:schemaRefs>
    <ds:schemaRef ds:uri="ESRI.ArcGIS.Mapping.OfficeIntegration.PowerPointInfo"/>
  </ds:schemaRefs>
</ds:datastoreItem>
</file>

<file path=customXml/itemProps35.xml><?xml version="1.0" encoding="utf-8"?>
<ds:datastoreItem xmlns:ds="http://schemas.openxmlformats.org/officeDocument/2006/customXml" ds:itemID="{7A1200D4-FF04-43B1-9552-BB6E74064ABD}">
  <ds:schemaRefs>
    <ds:schemaRef ds:uri="ESRI.ArcGIS.Mapping.OfficeIntegration.PowerPointInfo"/>
  </ds:schemaRefs>
</ds:datastoreItem>
</file>

<file path=customXml/itemProps36.xml><?xml version="1.0" encoding="utf-8"?>
<ds:datastoreItem xmlns:ds="http://schemas.openxmlformats.org/officeDocument/2006/customXml" ds:itemID="{0F8E061E-E1A7-4A5F-80CF-6B2152585673}">
  <ds:schemaRefs>
    <ds:schemaRef ds:uri="ESRI.ArcGIS.Mapping.OfficeIntegration.PowerPointInfo"/>
  </ds:schemaRefs>
</ds:datastoreItem>
</file>

<file path=customXml/itemProps37.xml><?xml version="1.0" encoding="utf-8"?>
<ds:datastoreItem xmlns:ds="http://schemas.openxmlformats.org/officeDocument/2006/customXml" ds:itemID="{FAB8FF00-72CF-47F3-947A-0BBE8B2D6FAA}">
  <ds:schemaRefs>
    <ds:schemaRef ds:uri="ESRI.ArcGIS.Mapping.OfficeIntegration.PowerPointInfo"/>
  </ds:schemaRefs>
</ds:datastoreItem>
</file>

<file path=customXml/itemProps38.xml><?xml version="1.0" encoding="utf-8"?>
<ds:datastoreItem xmlns:ds="http://schemas.openxmlformats.org/officeDocument/2006/customXml" ds:itemID="{52A316EF-F59E-455A-B5FD-1AE44C507B1B}">
  <ds:schemaRefs>
    <ds:schemaRef ds:uri="ESRI.ArcGIS.Mapping.OfficeIntegration.PowerPointInfo"/>
  </ds:schemaRefs>
</ds:datastoreItem>
</file>

<file path=customXml/itemProps39.xml><?xml version="1.0" encoding="utf-8"?>
<ds:datastoreItem xmlns:ds="http://schemas.openxmlformats.org/officeDocument/2006/customXml" ds:itemID="{A3B7EC3F-9B81-4538-81BD-2480F2BC6053}">
  <ds:schemaRefs>
    <ds:schemaRef ds:uri="ESRI.ArcGIS.Mapping.OfficeIntegration.PowerPointInfo"/>
  </ds:schemaRefs>
</ds:datastoreItem>
</file>

<file path=customXml/itemProps4.xml><?xml version="1.0" encoding="utf-8"?>
<ds:datastoreItem xmlns:ds="http://schemas.openxmlformats.org/officeDocument/2006/customXml" ds:itemID="{9AB74AF7-E66E-41A3-9CE7-2EC879743CDA}">
  <ds:schemaRefs>
    <ds:schemaRef ds:uri="ESRI.ArcGIS.Mapping.OfficeIntegration.PowerPointInfo"/>
  </ds:schemaRefs>
</ds:datastoreItem>
</file>

<file path=customXml/itemProps40.xml><?xml version="1.0" encoding="utf-8"?>
<ds:datastoreItem xmlns:ds="http://schemas.openxmlformats.org/officeDocument/2006/customXml" ds:itemID="{19537BB4-7D32-48BB-918C-A19615638EE4}">
  <ds:schemaRefs>
    <ds:schemaRef ds:uri="ESRI.ArcGIS.Mapping.OfficeIntegration.PowerPointInfo"/>
  </ds:schemaRefs>
</ds:datastoreItem>
</file>

<file path=customXml/itemProps41.xml><?xml version="1.0" encoding="utf-8"?>
<ds:datastoreItem xmlns:ds="http://schemas.openxmlformats.org/officeDocument/2006/customXml" ds:itemID="{88730DE1-DDF8-4E2A-B1B3-C9CFDF9DB0B3}">
  <ds:schemaRefs>
    <ds:schemaRef ds:uri="ESRI.ArcGIS.Mapping.OfficeIntegration.PowerPointInfo"/>
  </ds:schemaRefs>
</ds:datastoreItem>
</file>

<file path=customXml/itemProps42.xml><?xml version="1.0" encoding="utf-8"?>
<ds:datastoreItem xmlns:ds="http://schemas.openxmlformats.org/officeDocument/2006/customXml" ds:itemID="{5E2AF6D6-D356-408C-9203-5A065D83899E}">
  <ds:schemaRefs>
    <ds:schemaRef ds:uri="ESRI.ArcGIS.Mapping.OfficeIntegration.PowerPointInfo"/>
  </ds:schemaRefs>
</ds:datastoreItem>
</file>

<file path=customXml/itemProps43.xml><?xml version="1.0" encoding="utf-8"?>
<ds:datastoreItem xmlns:ds="http://schemas.openxmlformats.org/officeDocument/2006/customXml" ds:itemID="{C3E3C91B-C4EF-4D56-A306-1C037DFC3C0B}">
  <ds:schemaRefs>
    <ds:schemaRef ds:uri="ESRI.ArcGIS.Mapping.OfficeIntegration.PowerPointInfo"/>
  </ds:schemaRefs>
</ds:datastoreItem>
</file>

<file path=customXml/itemProps44.xml><?xml version="1.0" encoding="utf-8"?>
<ds:datastoreItem xmlns:ds="http://schemas.openxmlformats.org/officeDocument/2006/customXml" ds:itemID="{6C87710D-4586-4776-A7FD-91645D1A0693}">
  <ds:schemaRefs>
    <ds:schemaRef ds:uri="ESRI.ArcGIS.Mapping.OfficeIntegration.PowerPointInfo"/>
  </ds:schemaRefs>
</ds:datastoreItem>
</file>

<file path=customXml/itemProps45.xml><?xml version="1.0" encoding="utf-8"?>
<ds:datastoreItem xmlns:ds="http://schemas.openxmlformats.org/officeDocument/2006/customXml" ds:itemID="{EAC416CE-F97D-473B-9837-4FCB7D157093}">
  <ds:schemaRefs>
    <ds:schemaRef ds:uri="ESRI.ArcGIS.Mapping.OfficeIntegration.PowerPointInfo"/>
  </ds:schemaRefs>
</ds:datastoreItem>
</file>

<file path=customXml/itemProps46.xml><?xml version="1.0" encoding="utf-8"?>
<ds:datastoreItem xmlns:ds="http://schemas.openxmlformats.org/officeDocument/2006/customXml" ds:itemID="{DFE5C8E2-3B9B-4CAD-8B1B-3B68C7D77EB3}">
  <ds:schemaRefs>
    <ds:schemaRef ds:uri="ESRI.ArcGIS.Mapping.OfficeIntegration.PowerPointInfo"/>
  </ds:schemaRefs>
</ds:datastoreItem>
</file>

<file path=customXml/itemProps47.xml><?xml version="1.0" encoding="utf-8"?>
<ds:datastoreItem xmlns:ds="http://schemas.openxmlformats.org/officeDocument/2006/customXml" ds:itemID="{15D54C10-9EC1-48DA-8D78-B5C688943B38}">
  <ds:schemaRefs>
    <ds:schemaRef ds:uri="ESRI.ArcGIS.Mapping.OfficeIntegration.PowerPointInfo"/>
  </ds:schemaRefs>
</ds:datastoreItem>
</file>

<file path=customXml/itemProps48.xml><?xml version="1.0" encoding="utf-8"?>
<ds:datastoreItem xmlns:ds="http://schemas.openxmlformats.org/officeDocument/2006/customXml" ds:itemID="{E8D754E2-12FD-4CCD-82BE-FE7FE0130198}">
  <ds:schemaRefs>
    <ds:schemaRef ds:uri="ESRI.ArcGIS.Mapping.OfficeIntegration.PowerPointInfo"/>
  </ds:schemaRefs>
</ds:datastoreItem>
</file>

<file path=customXml/itemProps49.xml><?xml version="1.0" encoding="utf-8"?>
<ds:datastoreItem xmlns:ds="http://schemas.openxmlformats.org/officeDocument/2006/customXml" ds:itemID="{8166B977-BE50-4D35-B654-09E7575B5C7F}">
  <ds:schemaRefs>
    <ds:schemaRef ds:uri="ESRI.ArcGIS.Mapping.OfficeIntegration.PowerPointInfo"/>
  </ds:schemaRefs>
</ds:datastoreItem>
</file>

<file path=customXml/itemProps5.xml><?xml version="1.0" encoding="utf-8"?>
<ds:datastoreItem xmlns:ds="http://schemas.openxmlformats.org/officeDocument/2006/customXml" ds:itemID="{D92D0106-BC3B-4EB8-88B1-1D694A0646D6}">
  <ds:schemaRefs>
    <ds:schemaRef ds:uri="ESRI.ArcGIS.Mapping.OfficeIntegration.PowerPointInfo"/>
  </ds:schemaRefs>
</ds:datastoreItem>
</file>

<file path=customXml/itemProps50.xml><?xml version="1.0" encoding="utf-8"?>
<ds:datastoreItem xmlns:ds="http://schemas.openxmlformats.org/officeDocument/2006/customXml" ds:itemID="{C52511AB-964D-4172-B5DC-97F16ED81F0D}">
  <ds:schemaRefs>
    <ds:schemaRef ds:uri="ESRI.ArcGIS.Mapping.OfficeIntegration.PowerPointInfo"/>
  </ds:schemaRefs>
</ds:datastoreItem>
</file>

<file path=customXml/itemProps51.xml><?xml version="1.0" encoding="utf-8"?>
<ds:datastoreItem xmlns:ds="http://schemas.openxmlformats.org/officeDocument/2006/customXml" ds:itemID="{CB25CD55-DDCE-4D7F-832E-AFE267D65AF1}">
  <ds:schemaRefs>
    <ds:schemaRef ds:uri="ESRI.ArcGIS.Mapping.OfficeIntegration.PowerPointInfo"/>
  </ds:schemaRefs>
</ds:datastoreItem>
</file>

<file path=customXml/itemProps52.xml><?xml version="1.0" encoding="utf-8"?>
<ds:datastoreItem xmlns:ds="http://schemas.openxmlformats.org/officeDocument/2006/customXml" ds:itemID="{8B072E3F-71BA-43C5-B232-264411180911}">
  <ds:schemaRefs>
    <ds:schemaRef ds:uri="ESRI.ArcGIS.Mapping.OfficeIntegration.PowerPointInfo"/>
  </ds:schemaRefs>
</ds:datastoreItem>
</file>

<file path=customXml/itemProps53.xml><?xml version="1.0" encoding="utf-8"?>
<ds:datastoreItem xmlns:ds="http://schemas.openxmlformats.org/officeDocument/2006/customXml" ds:itemID="{8B89C1DA-A3F0-418F-9064-699D51D3E67F}">
  <ds:schemaRefs>
    <ds:schemaRef ds:uri="ESRI.ArcGIS.Mapping.OfficeIntegration.PowerPointInfo"/>
  </ds:schemaRefs>
</ds:datastoreItem>
</file>

<file path=customXml/itemProps54.xml><?xml version="1.0" encoding="utf-8"?>
<ds:datastoreItem xmlns:ds="http://schemas.openxmlformats.org/officeDocument/2006/customXml" ds:itemID="{9E1C0B6B-6130-462C-B996-3EAB7302A1BC}">
  <ds:schemaRefs>
    <ds:schemaRef ds:uri="ESRI.ArcGIS.Mapping.OfficeIntegration.PowerPointInfo"/>
  </ds:schemaRefs>
</ds:datastoreItem>
</file>

<file path=customXml/itemProps55.xml><?xml version="1.0" encoding="utf-8"?>
<ds:datastoreItem xmlns:ds="http://schemas.openxmlformats.org/officeDocument/2006/customXml" ds:itemID="{BD4F281D-339D-47D9-BFBC-82ECFB2B931C}">
  <ds:schemaRefs>
    <ds:schemaRef ds:uri="ESRI.ArcGIS.Mapping.OfficeIntegration.PowerPointInfo"/>
  </ds:schemaRefs>
</ds:datastoreItem>
</file>

<file path=customXml/itemProps56.xml><?xml version="1.0" encoding="utf-8"?>
<ds:datastoreItem xmlns:ds="http://schemas.openxmlformats.org/officeDocument/2006/customXml" ds:itemID="{5330CABE-79BF-46D0-9035-07B1AC00E974}">
  <ds:schemaRefs>
    <ds:schemaRef ds:uri="ESRI.ArcGIS.Mapping.OfficeIntegration.PowerPointInfo"/>
  </ds:schemaRefs>
</ds:datastoreItem>
</file>

<file path=customXml/itemProps57.xml><?xml version="1.0" encoding="utf-8"?>
<ds:datastoreItem xmlns:ds="http://schemas.openxmlformats.org/officeDocument/2006/customXml" ds:itemID="{8D1A439C-F6C2-4161-BBEE-AE6ECC9854C8}">
  <ds:schemaRefs>
    <ds:schemaRef ds:uri="ESRI.ArcGIS.Mapping.OfficeIntegration.PowerPointInfo"/>
  </ds:schemaRefs>
</ds:datastoreItem>
</file>

<file path=customXml/itemProps58.xml><?xml version="1.0" encoding="utf-8"?>
<ds:datastoreItem xmlns:ds="http://schemas.openxmlformats.org/officeDocument/2006/customXml" ds:itemID="{2DFFCFD3-CF01-4216-B3DD-0AC26CAB90E1}">
  <ds:schemaRefs>
    <ds:schemaRef ds:uri="ESRI.ArcGIS.Mapping.OfficeIntegration.PowerPointInfo"/>
  </ds:schemaRefs>
</ds:datastoreItem>
</file>

<file path=customXml/itemProps59.xml><?xml version="1.0" encoding="utf-8"?>
<ds:datastoreItem xmlns:ds="http://schemas.openxmlformats.org/officeDocument/2006/customXml" ds:itemID="{D8CD6A34-B869-4FEF-86B5-6D92319A309D}">
  <ds:schemaRefs>
    <ds:schemaRef ds:uri="ESRI.ArcGIS.Mapping.OfficeIntegration.PowerPointInfo"/>
  </ds:schemaRefs>
</ds:datastoreItem>
</file>

<file path=customXml/itemProps6.xml><?xml version="1.0" encoding="utf-8"?>
<ds:datastoreItem xmlns:ds="http://schemas.openxmlformats.org/officeDocument/2006/customXml" ds:itemID="{F9A1EB8C-EFBC-489A-B52B-A4EEEE2E9A30}">
  <ds:schemaRefs>
    <ds:schemaRef ds:uri="ESRI.ArcGIS.Mapping.OfficeIntegration.PowerPointInfo"/>
  </ds:schemaRefs>
</ds:datastoreItem>
</file>

<file path=customXml/itemProps60.xml><?xml version="1.0" encoding="utf-8"?>
<ds:datastoreItem xmlns:ds="http://schemas.openxmlformats.org/officeDocument/2006/customXml" ds:itemID="{6C8713E4-55FD-4BCC-9604-70D460FE818D}">
  <ds:schemaRefs>
    <ds:schemaRef ds:uri="ESRI.ArcGIS.Mapping.OfficeIntegration.PowerPointInfo"/>
  </ds:schemaRefs>
</ds:datastoreItem>
</file>

<file path=customXml/itemProps61.xml><?xml version="1.0" encoding="utf-8"?>
<ds:datastoreItem xmlns:ds="http://schemas.openxmlformats.org/officeDocument/2006/customXml" ds:itemID="{A629DFAD-D378-456B-B7FF-CBF53E86ED09}">
  <ds:schemaRefs>
    <ds:schemaRef ds:uri="ESRI.ArcGIS.Mapping.OfficeIntegration.PowerPointInfo"/>
  </ds:schemaRefs>
</ds:datastoreItem>
</file>

<file path=customXml/itemProps62.xml><?xml version="1.0" encoding="utf-8"?>
<ds:datastoreItem xmlns:ds="http://schemas.openxmlformats.org/officeDocument/2006/customXml" ds:itemID="{440235B5-EDC3-4ED8-B40F-E3137418D973}">
  <ds:schemaRefs>
    <ds:schemaRef ds:uri="ESRI.ArcGIS.Mapping.OfficeIntegration.PowerPointInfo"/>
  </ds:schemaRefs>
</ds:datastoreItem>
</file>

<file path=customXml/itemProps63.xml><?xml version="1.0" encoding="utf-8"?>
<ds:datastoreItem xmlns:ds="http://schemas.openxmlformats.org/officeDocument/2006/customXml" ds:itemID="{401987FA-5DAF-4CAC-8FC0-96E63CE1824B}">
  <ds:schemaRefs>
    <ds:schemaRef ds:uri="ESRI.ArcGIS.Mapping.OfficeIntegration.PowerPointInfo"/>
  </ds:schemaRefs>
</ds:datastoreItem>
</file>

<file path=customXml/itemProps64.xml><?xml version="1.0" encoding="utf-8"?>
<ds:datastoreItem xmlns:ds="http://schemas.openxmlformats.org/officeDocument/2006/customXml" ds:itemID="{497CD01E-21D1-4DDA-8F8E-0915201066E7}">
  <ds:schemaRefs>
    <ds:schemaRef ds:uri="ESRI.ArcGIS.Mapping.OfficeIntegration.PowerPointInfo"/>
  </ds:schemaRefs>
</ds:datastoreItem>
</file>

<file path=customXml/itemProps65.xml><?xml version="1.0" encoding="utf-8"?>
<ds:datastoreItem xmlns:ds="http://schemas.openxmlformats.org/officeDocument/2006/customXml" ds:itemID="{0F57E41C-19BF-4F8B-AF15-C1120D8F4E4D}">
  <ds:schemaRefs>
    <ds:schemaRef ds:uri="ESRI.ArcGIS.Mapping.OfficeIntegration.PowerPointInfo"/>
  </ds:schemaRefs>
</ds:datastoreItem>
</file>

<file path=customXml/itemProps66.xml><?xml version="1.0" encoding="utf-8"?>
<ds:datastoreItem xmlns:ds="http://schemas.openxmlformats.org/officeDocument/2006/customXml" ds:itemID="{10861A00-2F86-41AB-BA78-21D260BC53E9}">
  <ds:schemaRefs>
    <ds:schemaRef ds:uri="ESRI.ArcGIS.Mapping.OfficeIntegration.PowerPointInfo"/>
  </ds:schemaRefs>
</ds:datastoreItem>
</file>

<file path=customXml/itemProps67.xml><?xml version="1.0" encoding="utf-8"?>
<ds:datastoreItem xmlns:ds="http://schemas.openxmlformats.org/officeDocument/2006/customXml" ds:itemID="{CC325274-D5A1-4608-83E7-36F75EA6F163}">
  <ds:schemaRefs>
    <ds:schemaRef ds:uri="ESRI.ArcGIS.Mapping.OfficeIntegration.PowerPointInfo"/>
  </ds:schemaRefs>
</ds:datastoreItem>
</file>

<file path=customXml/itemProps68.xml><?xml version="1.0" encoding="utf-8"?>
<ds:datastoreItem xmlns:ds="http://schemas.openxmlformats.org/officeDocument/2006/customXml" ds:itemID="{A625E219-DDD2-416C-B077-AAFFC995A59F}">
  <ds:schemaRefs>
    <ds:schemaRef ds:uri="ESRI.ArcGIS.Mapping.OfficeIntegration.PowerPointInfo"/>
  </ds:schemaRefs>
</ds:datastoreItem>
</file>

<file path=customXml/itemProps69.xml><?xml version="1.0" encoding="utf-8"?>
<ds:datastoreItem xmlns:ds="http://schemas.openxmlformats.org/officeDocument/2006/customXml" ds:itemID="{E2D2ED83-CEED-487F-BAFC-B68CC15E597E}">
  <ds:schemaRefs>
    <ds:schemaRef ds:uri="ESRI.ArcGIS.Mapping.OfficeIntegration.PowerPointInfo"/>
  </ds:schemaRefs>
</ds:datastoreItem>
</file>

<file path=customXml/itemProps7.xml><?xml version="1.0" encoding="utf-8"?>
<ds:datastoreItem xmlns:ds="http://schemas.openxmlformats.org/officeDocument/2006/customXml" ds:itemID="{F9398BFD-D5C2-440E-A1B2-33FE99BD2ECD}">
  <ds:schemaRefs>
    <ds:schemaRef ds:uri="ESRI.ArcGIS.Mapping.OfficeIntegration.PowerPointInfo"/>
  </ds:schemaRefs>
</ds:datastoreItem>
</file>

<file path=customXml/itemProps70.xml><?xml version="1.0" encoding="utf-8"?>
<ds:datastoreItem xmlns:ds="http://schemas.openxmlformats.org/officeDocument/2006/customXml" ds:itemID="{2065E961-E0B1-4B37-9498-1AB14B7C4DE4}">
  <ds:schemaRefs>
    <ds:schemaRef ds:uri="ESRI.ArcGIS.Mapping.OfficeIntegration.PowerPointInfo"/>
  </ds:schemaRefs>
</ds:datastoreItem>
</file>

<file path=customXml/itemProps71.xml><?xml version="1.0" encoding="utf-8"?>
<ds:datastoreItem xmlns:ds="http://schemas.openxmlformats.org/officeDocument/2006/customXml" ds:itemID="{A7F88024-CBE9-4CE5-8228-D16FED460202}">
  <ds:schemaRefs>
    <ds:schemaRef ds:uri="ESRI.ArcGIS.Mapping.OfficeIntegration.PowerPointInfo"/>
  </ds:schemaRefs>
</ds:datastoreItem>
</file>

<file path=customXml/itemProps72.xml><?xml version="1.0" encoding="utf-8"?>
<ds:datastoreItem xmlns:ds="http://schemas.openxmlformats.org/officeDocument/2006/customXml" ds:itemID="{FF437165-E9C1-4687-9993-863BEB1CD5AF}">
  <ds:schemaRefs>
    <ds:schemaRef ds:uri="ESRI.ArcGIS.Mapping.OfficeIntegration.PowerPointInfo"/>
  </ds:schemaRefs>
</ds:datastoreItem>
</file>

<file path=customXml/itemProps73.xml><?xml version="1.0" encoding="utf-8"?>
<ds:datastoreItem xmlns:ds="http://schemas.openxmlformats.org/officeDocument/2006/customXml" ds:itemID="{0C9BDBD1-F3FF-4653-8016-A9B01CEBD1ED}">
  <ds:schemaRefs>
    <ds:schemaRef ds:uri="ESRI.ArcGIS.Mapping.OfficeIntegration.PowerPointInfo"/>
  </ds:schemaRefs>
</ds:datastoreItem>
</file>

<file path=customXml/itemProps74.xml><?xml version="1.0" encoding="utf-8"?>
<ds:datastoreItem xmlns:ds="http://schemas.openxmlformats.org/officeDocument/2006/customXml" ds:itemID="{4FB9D43C-3A1B-43C6-8C66-665A1600960F}">
  <ds:schemaRefs>
    <ds:schemaRef ds:uri="ESRI.ArcGIS.Mapping.OfficeIntegration.PowerPointInfo"/>
  </ds:schemaRefs>
</ds:datastoreItem>
</file>

<file path=customXml/itemProps75.xml><?xml version="1.0" encoding="utf-8"?>
<ds:datastoreItem xmlns:ds="http://schemas.openxmlformats.org/officeDocument/2006/customXml" ds:itemID="{C447BF24-F89F-4564-9A07-69E5E9E12313}">
  <ds:schemaRefs>
    <ds:schemaRef ds:uri="ESRI.ArcGIS.Mapping.OfficeIntegration.PowerPointInfo"/>
  </ds:schemaRefs>
</ds:datastoreItem>
</file>

<file path=customXml/itemProps76.xml><?xml version="1.0" encoding="utf-8"?>
<ds:datastoreItem xmlns:ds="http://schemas.openxmlformats.org/officeDocument/2006/customXml" ds:itemID="{2FFC95DD-4C5B-4554-868F-3F48142E6294}">
  <ds:schemaRefs>
    <ds:schemaRef ds:uri="ESRI.ArcGIS.Mapping.OfficeIntegration.PowerPointInfo"/>
  </ds:schemaRefs>
</ds:datastoreItem>
</file>

<file path=customXml/itemProps77.xml><?xml version="1.0" encoding="utf-8"?>
<ds:datastoreItem xmlns:ds="http://schemas.openxmlformats.org/officeDocument/2006/customXml" ds:itemID="{2D6BE96A-F125-41E2-AF91-E535962DD697}">
  <ds:schemaRefs>
    <ds:schemaRef ds:uri="ESRI.ArcGIS.Mapping.OfficeIntegration.PowerPointInfo"/>
  </ds:schemaRefs>
</ds:datastoreItem>
</file>

<file path=customXml/itemProps78.xml><?xml version="1.0" encoding="utf-8"?>
<ds:datastoreItem xmlns:ds="http://schemas.openxmlformats.org/officeDocument/2006/customXml" ds:itemID="{B317C6FD-419A-4FB3-BD02-9CFDBB024EE7}">
  <ds:schemaRefs>
    <ds:schemaRef ds:uri="ESRI.ArcGIS.Mapping.OfficeIntegration.PowerPointInfo"/>
  </ds:schemaRefs>
</ds:datastoreItem>
</file>

<file path=customXml/itemProps79.xml><?xml version="1.0" encoding="utf-8"?>
<ds:datastoreItem xmlns:ds="http://schemas.openxmlformats.org/officeDocument/2006/customXml" ds:itemID="{27D9E05C-51BB-46B8-BA44-20EFE8481E4E}">
  <ds:schemaRefs>
    <ds:schemaRef ds:uri="ESRI.ArcGIS.Mapping.OfficeIntegration.PowerPointInfo"/>
  </ds:schemaRefs>
</ds:datastoreItem>
</file>

<file path=customXml/itemProps8.xml><?xml version="1.0" encoding="utf-8"?>
<ds:datastoreItem xmlns:ds="http://schemas.openxmlformats.org/officeDocument/2006/customXml" ds:itemID="{ED082172-9DE7-4197-99D8-9C7CD81E57E2}">
  <ds:schemaRefs>
    <ds:schemaRef ds:uri="ESRI.ArcGIS.Mapping.OfficeIntegration.PowerPointInfo"/>
  </ds:schemaRefs>
</ds:datastoreItem>
</file>

<file path=customXml/itemProps80.xml><?xml version="1.0" encoding="utf-8"?>
<ds:datastoreItem xmlns:ds="http://schemas.openxmlformats.org/officeDocument/2006/customXml" ds:itemID="{0D7F9BFC-0261-42D4-9B77-E972A0C62903}">
  <ds:schemaRefs>
    <ds:schemaRef ds:uri="ESRI.ArcGIS.Mapping.OfficeIntegration.PowerPointInfo"/>
  </ds:schemaRefs>
</ds:datastoreItem>
</file>

<file path=customXml/itemProps81.xml><?xml version="1.0" encoding="utf-8"?>
<ds:datastoreItem xmlns:ds="http://schemas.openxmlformats.org/officeDocument/2006/customXml" ds:itemID="{6CD682B5-BE32-4E3F-A4DF-B9233F06FF78}">
  <ds:schemaRefs>
    <ds:schemaRef ds:uri="ESRI.ArcGIS.Mapping.OfficeIntegration.PowerPointInfo"/>
  </ds:schemaRefs>
</ds:datastoreItem>
</file>

<file path=customXml/itemProps82.xml><?xml version="1.0" encoding="utf-8"?>
<ds:datastoreItem xmlns:ds="http://schemas.openxmlformats.org/officeDocument/2006/customXml" ds:itemID="{3AE07592-7A47-44A2-A5EE-A4969C12C2D3}">
  <ds:schemaRefs>
    <ds:schemaRef ds:uri="ESRI.ArcGIS.Mapping.OfficeIntegration.PowerPointInfo"/>
  </ds:schemaRefs>
</ds:datastoreItem>
</file>

<file path=customXml/itemProps83.xml><?xml version="1.0" encoding="utf-8"?>
<ds:datastoreItem xmlns:ds="http://schemas.openxmlformats.org/officeDocument/2006/customXml" ds:itemID="{53FCC222-6834-4E5F-955F-43118BE8F026}">
  <ds:schemaRefs>
    <ds:schemaRef ds:uri="ESRI.ArcGIS.Mapping.OfficeIntegration.PowerPointInfo"/>
  </ds:schemaRefs>
</ds:datastoreItem>
</file>

<file path=customXml/itemProps84.xml><?xml version="1.0" encoding="utf-8"?>
<ds:datastoreItem xmlns:ds="http://schemas.openxmlformats.org/officeDocument/2006/customXml" ds:itemID="{F88689D8-97A6-4C55-8048-6AB2E83B26D6}">
  <ds:schemaRefs>
    <ds:schemaRef ds:uri="ESRI.ArcGIS.Mapping.OfficeIntegration.PowerPointInfo"/>
  </ds:schemaRefs>
</ds:datastoreItem>
</file>

<file path=customXml/itemProps85.xml><?xml version="1.0" encoding="utf-8"?>
<ds:datastoreItem xmlns:ds="http://schemas.openxmlformats.org/officeDocument/2006/customXml" ds:itemID="{0B75F42A-1DEB-48A3-95B8-D0AA8FDC0A91}">
  <ds:schemaRefs>
    <ds:schemaRef ds:uri="ESRI.ArcGIS.Mapping.OfficeIntegration.PowerPointInfo"/>
  </ds:schemaRefs>
</ds:datastoreItem>
</file>

<file path=customXml/itemProps86.xml><?xml version="1.0" encoding="utf-8"?>
<ds:datastoreItem xmlns:ds="http://schemas.openxmlformats.org/officeDocument/2006/customXml" ds:itemID="{56EAE979-D49E-445D-88F5-122CAAC6DE87}">
  <ds:schemaRefs>
    <ds:schemaRef ds:uri="ESRI.ArcGIS.Mapping.OfficeIntegration.PowerPointInfo"/>
  </ds:schemaRefs>
</ds:datastoreItem>
</file>

<file path=customXml/itemProps87.xml><?xml version="1.0" encoding="utf-8"?>
<ds:datastoreItem xmlns:ds="http://schemas.openxmlformats.org/officeDocument/2006/customXml" ds:itemID="{64706821-5033-434D-AE3E-C199A2BEF3F0}">
  <ds:schemaRefs>
    <ds:schemaRef ds:uri="ESRI.ArcGIS.Mapping.OfficeIntegration.PowerPointInfo"/>
  </ds:schemaRefs>
</ds:datastoreItem>
</file>

<file path=customXml/itemProps88.xml><?xml version="1.0" encoding="utf-8"?>
<ds:datastoreItem xmlns:ds="http://schemas.openxmlformats.org/officeDocument/2006/customXml" ds:itemID="{00C15BF3-3C92-43E1-88D2-27DCC23C8EA8}">
  <ds:schemaRefs>
    <ds:schemaRef ds:uri="ESRI.ArcGIS.Mapping.OfficeIntegration.PowerPointInfo"/>
  </ds:schemaRefs>
</ds:datastoreItem>
</file>

<file path=customXml/itemProps89.xml><?xml version="1.0" encoding="utf-8"?>
<ds:datastoreItem xmlns:ds="http://schemas.openxmlformats.org/officeDocument/2006/customXml" ds:itemID="{591651AB-928E-4103-886D-ACEE782E131B}">
  <ds:schemaRefs>
    <ds:schemaRef ds:uri="ESRI.ArcGIS.Mapping.OfficeIntegration.PowerPointInfo"/>
  </ds:schemaRefs>
</ds:datastoreItem>
</file>

<file path=customXml/itemProps9.xml><?xml version="1.0" encoding="utf-8"?>
<ds:datastoreItem xmlns:ds="http://schemas.openxmlformats.org/officeDocument/2006/customXml" ds:itemID="{7000B2F6-9FF7-4F3B-B608-D2D83E998FF0}">
  <ds:schemaRefs>
    <ds:schemaRef ds:uri="ESRI.ArcGIS.Mapping.OfficeIntegration.PowerPointInfo"/>
  </ds:schemaRefs>
</ds:datastoreItem>
</file>

<file path=customXml/itemProps90.xml><?xml version="1.0" encoding="utf-8"?>
<ds:datastoreItem xmlns:ds="http://schemas.openxmlformats.org/officeDocument/2006/customXml" ds:itemID="{AB94CF5A-B610-4C77-AC34-9DE63629B935}">
  <ds:schemaRefs>
    <ds:schemaRef ds:uri="ESRI.ArcGIS.Mapping.OfficeIntegration.PowerPointInfo"/>
  </ds:schemaRefs>
</ds:datastoreItem>
</file>

<file path=customXml/itemProps91.xml><?xml version="1.0" encoding="utf-8"?>
<ds:datastoreItem xmlns:ds="http://schemas.openxmlformats.org/officeDocument/2006/customXml" ds:itemID="{DB4522AE-7CA6-4416-8B15-544D0BBD6EFA}">
  <ds:schemaRefs>
    <ds:schemaRef ds:uri="ESRI.ArcGIS.Mapping.OfficeIntegration.PowerPointInfo"/>
  </ds:schemaRefs>
</ds:datastoreItem>
</file>

<file path=customXml/itemProps92.xml><?xml version="1.0" encoding="utf-8"?>
<ds:datastoreItem xmlns:ds="http://schemas.openxmlformats.org/officeDocument/2006/customXml" ds:itemID="{5CEF504D-3923-41E9-8568-1A93B6007E39}">
  <ds:schemaRefs>
    <ds:schemaRef ds:uri="ESRI.ArcGIS.Mapping.OfficeIntegration.PowerPointInfo"/>
  </ds:schemaRefs>
</ds:datastoreItem>
</file>

<file path=customXml/itemProps93.xml><?xml version="1.0" encoding="utf-8"?>
<ds:datastoreItem xmlns:ds="http://schemas.openxmlformats.org/officeDocument/2006/customXml" ds:itemID="{0E55A608-D53B-4400-9C79-E20CCC7CEB65}">
  <ds:schemaRefs>
    <ds:schemaRef ds:uri="ESRI.ArcGIS.Mapping.OfficeIntegration.PowerPointInfo"/>
  </ds:schemaRefs>
</ds:datastoreItem>
</file>

<file path=customXml/itemProps94.xml><?xml version="1.0" encoding="utf-8"?>
<ds:datastoreItem xmlns:ds="http://schemas.openxmlformats.org/officeDocument/2006/customXml" ds:itemID="{0082B3A6-57F2-428D-9672-952709D90AB6}">
  <ds:schemaRefs>
    <ds:schemaRef ds:uri="ESRI.ArcGIS.Mapping.OfficeIntegration.PowerPointInfo"/>
  </ds:schemaRefs>
</ds:datastoreItem>
</file>

<file path=customXml/itemProps95.xml><?xml version="1.0" encoding="utf-8"?>
<ds:datastoreItem xmlns:ds="http://schemas.openxmlformats.org/officeDocument/2006/customXml" ds:itemID="{EAD20896-DBA5-47CB-9A3C-C69C58D564EC}">
  <ds:schemaRefs>
    <ds:schemaRef ds:uri="ESRI.ArcGIS.Mapping.OfficeIntegration.PowerPointInfo"/>
  </ds:schemaRefs>
</ds:datastoreItem>
</file>

<file path=customXml/itemProps96.xml><?xml version="1.0" encoding="utf-8"?>
<ds:datastoreItem xmlns:ds="http://schemas.openxmlformats.org/officeDocument/2006/customXml" ds:itemID="{BF489871-81E2-46CB-A63F-C55C209CF1DD}">
  <ds:schemaRefs>
    <ds:schemaRef ds:uri="ESRI.ArcGIS.Mapping.OfficeIntegration.PowerPointInfo"/>
  </ds:schemaRefs>
</ds:datastoreItem>
</file>

<file path=customXml/itemProps97.xml><?xml version="1.0" encoding="utf-8"?>
<ds:datastoreItem xmlns:ds="http://schemas.openxmlformats.org/officeDocument/2006/customXml" ds:itemID="{6F9295CD-ABC9-4BFE-BABB-68D503BBF8D6}">
  <ds:schemaRefs>
    <ds:schemaRef ds:uri="ESRI.ArcGIS.Mapping.OfficeIntegration.PowerPointInfo"/>
  </ds:schemaRefs>
</ds:datastoreItem>
</file>

<file path=customXml/itemProps98.xml><?xml version="1.0" encoding="utf-8"?>
<ds:datastoreItem xmlns:ds="http://schemas.openxmlformats.org/officeDocument/2006/customXml" ds:itemID="{568BE02B-1FA8-4066-97A5-F62F76F68669}">
  <ds:schemaRefs>
    <ds:schemaRef ds:uri="ESRI.ArcGIS.Mapping.OfficeIntegration.PowerPointInfo"/>
  </ds:schemaRefs>
</ds:datastoreItem>
</file>

<file path=customXml/itemProps99.xml><?xml version="1.0" encoding="utf-8"?>
<ds:datastoreItem xmlns:ds="http://schemas.openxmlformats.org/officeDocument/2006/customXml" ds:itemID="{9910F0BB-70EA-48A1-8FDF-020108F8E669}">
  <ds:schemaRefs>
    <ds:schemaRef ds:uri="ESRI.ArcGIS.Mapping.OfficeIntegration.PowerPointInfo"/>
  </ds:schemaRefs>
</ds:datastoreItem>
</file>

<file path=docProps/app.xml><?xml version="1.0" encoding="utf-8"?>
<Properties xmlns="http://schemas.openxmlformats.org/officeDocument/2006/extended-properties" xmlns:vt="http://schemas.openxmlformats.org/officeDocument/2006/docPropsVTypes">
  <TotalTime>4618</TotalTime>
  <Words>1225</Words>
  <Application>Microsoft Office PowerPoint</Application>
  <PresentationFormat>On-screen Show (16:9)</PresentationFormat>
  <Paragraphs>216</Paragraphs>
  <Slides>32</Slides>
  <Notes>32</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32</vt:i4>
      </vt:variant>
    </vt:vector>
  </HeadingPairs>
  <TitlesOfParts>
    <vt:vector size="39" baseType="lpstr">
      <vt:lpstr>Arial</vt:lpstr>
      <vt:lpstr>Calibri</vt:lpstr>
      <vt:lpstr>Palatino Linotype</vt:lpstr>
      <vt:lpstr>Swis721 LtCn BT</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County Of Riverside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DMcMillan</dc:creator>
  <cp:lastModifiedBy>McMillan, David</cp:lastModifiedBy>
  <cp:revision>348</cp:revision>
  <dcterms:created xsi:type="dcterms:W3CDTF">2015-08-24T22:34:28Z</dcterms:created>
  <dcterms:modified xsi:type="dcterms:W3CDTF">2020-03-24T00:17:51Z</dcterms:modified>
</cp:coreProperties>
</file>